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6" r:id="rId5"/>
    <p:sldId id="267" r:id="rId6"/>
    <p:sldId id="268" r:id="rId7"/>
    <p:sldId id="265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A3EEC-B727-45D8-3C84-6D82E04E9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11B2A5-9900-5BE5-560E-6FAE8B69D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3EB6C8-C1C1-042A-9491-55E2ABCB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5CA6F7-F7D1-396B-5D16-3C6E7A23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EEDEDD3-B12D-2BC0-BA8D-35CC73E2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368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69CFE-7C47-8883-B083-C8EA9347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952C51-2A2E-4AFE-4C41-EBB6F594C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2292C6-8303-D665-E029-FC403A1C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B1B9D19-ED69-4AA6-B7CE-FE3C149E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819EBF-E216-EAC1-13A3-D96A3B12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347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381BCC4-CA79-7FE8-E5BB-D0ECA7D48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CD7752E-CA7A-A43D-F6A5-0AD0E7F0C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45AA36-BD50-8FA5-F266-D116E0AD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63582E9-3A33-4C53-2310-F721FC36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F8D762-9F3A-2E28-59D7-0EC0C4CA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926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rije vorm 91">
            <a:extLst>
              <a:ext uri="{FF2B5EF4-FFF2-40B4-BE49-F238E27FC236}">
                <a16:creationId xmlns:a16="http://schemas.microsoft.com/office/drawing/2014/main" id="{A6AC4655-AC13-3648-A0D7-9C76AECEE3A1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40974EC-BEEA-4EC7-ABF3-9799BB5378E4}"/>
              </a:ext>
            </a:extLst>
          </p:cNvPr>
          <p:cNvSpPr/>
          <p:nvPr userDrawn="1"/>
        </p:nvSpPr>
        <p:spPr>
          <a:xfrm>
            <a:off x="9112116" y="1561650"/>
            <a:ext cx="1957309" cy="2269937"/>
          </a:xfrm>
          <a:custGeom>
            <a:avLst/>
            <a:gdLst>
              <a:gd name="connsiteX0" fmla="*/ 1670672 w 1957309"/>
              <a:gd name="connsiteY0" fmla="*/ 287734 h 2269937"/>
              <a:gd name="connsiteX1" fmla="*/ 286637 w 1957309"/>
              <a:gd name="connsiteY1" fmla="*/ 287734 h 2269937"/>
              <a:gd name="connsiteX2" fmla="*/ 286637 w 1957309"/>
              <a:gd name="connsiteY2" fmla="*/ 1677010 h 2269937"/>
              <a:gd name="connsiteX3" fmla="*/ 286643 w 1957309"/>
              <a:gd name="connsiteY3" fmla="*/ 1677026 h 2269937"/>
              <a:gd name="connsiteX4" fmla="*/ 805233 w 1957309"/>
              <a:gd name="connsiteY4" fmla="*/ 2197594 h 2269937"/>
              <a:gd name="connsiteX5" fmla="*/ 805253 w 1957309"/>
              <a:gd name="connsiteY5" fmla="*/ 2197594 h 2269937"/>
              <a:gd name="connsiteX6" fmla="*/ 805656 w 1957309"/>
              <a:gd name="connsiteY6" fmla="*/ 2198002 h 2269937"/>
              <a:gd name="connsiteX7" fmla="*/ 1151649 w 1957309"/>
              <a:gd name="connsiteY7" fmla="*/ 2198002 h 2269937"/>
              <a:gd name="connsiteX8" fmla="*/ 1151868 w 1957309"/>
              <a:gd name="connsiteY8" fmla="*/ 2197798 h 2269937"/>
              <a:gd name="connsiteX9" fmla="*/ 1670672 w 1957309"/>
              <a:gd name="connsiteY9" fmla="*/ 1677015 h 2269937"/>
              <a:gd name="connsiteX10" fmla="*/ 1670672 w 1957309"/>
              <a:gd name="connsiteY10" fmla="*/ 287734 h 22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7309" h="2269937">
                <a:moveTo>
                  <a:pt x="1670672" y="287734"/>
                </a:moveTo>
                <a:cubicBezTo>
                  <a:pt x="1288478" y="-95911"/>
                  <a:pt x="668826" y="-95911"/>
                  <a:pt x="286637" y="287734"/>
                </a:cubicBezTo>
                <a:cubicBezTo>
                  <a:pt x="-95546" y="671373"/>
                  <a:pt x="-95546" y="1293370"/>
                  <a:pt x="286637" y="1677010"/>
                </a:cubicBezTo>
                <a:lnTo>
                  <a:pt x="286643" y="1677026"/>
                </a:lnTo>
                <a:lnTo>
                  <a:pt x="805233" y="2197594"/>
                </a:lnTo>
                <a:lnTo>
                  <a:pt x="805253" y="2197594"/>
                </a:lnTo>
                <a:cubicBezTo>
                  <a:pt x="805389" y="2197720"/>
                  <a:pt x="805509" y="2197866"/>
                  <a:pt x="805656" y="2198002"/>
                </a:cubicBezTo>
                <a:cubicBezTo>
                  <a:pt x="901195" y="2293917"/>
                  <a:pt x="1056114" y="2293917"/>
                  <a:pt x="1151649" y="2198002"/>
                </a:cubicBezTo>
                <a:cubicBezTo>
                  <a:pt x="1151727" y="2197944"/>
                  <a:pt x="1151790" y="2197861"/>
                  <a:pt x="1151868" y="2197798"/>
                </a:cubicBezTo>
                <a:lnTo>
                  <a:pt x="1670672" y="1677015"/>
                </a:lnTo>
                <a:cubicBezTo>
                  <a:pt x="2052855" y="1293370"/>
                  <a:pt x="2052855" y="671373"/>
                  <a:pt x="1670672" y="287734"/>
                </a:cubicBezTo>
              </a:path>
            </a:pathLst>
          </a:custGeom>
          <a:solidFill>
            <a:srgbClr val="E30613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8" name="Tijdelijke aanduiding voor afbeelding 87">
            <a:extLst>
              <a:ext uri="{FF2B5EF4-FFF2-40B4-BE49-F238E27FC236}">
                <a16:creationId xmlns:a16="http://schemas.microsoft.com/office/drawing/2014/main" id="{5D448A1A-BBF9-3C46-AC09-2F1689E42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601200 w 9601201"/>
              <a:gd name="connsiteY0" fmla="*/ 4185865 h 4194894"/>
              <a:gd name="connsiteX1" fmla="*/ 9601200 w 9601201"/>
              <a:gd name="connsiteY1" fmla="*/ 4194894 h 4194894"/>
              <a:gd name="connsiteX2" fmla="*/ 9592172 w 9601201"/>
              <a:gd name="connsiteY2" fmla="*/ 4194894 h 4194894"/>
              <a:gd name="connsiteX3" fmla="*/ 9601200 w 9601201"/>
              <a:gd name="connsiteY3" fmla="*/ 4136624 h 4194894"/>
              <a:gd name="connsiteX4" fmla="*/ 9601200 w 9601201"/>
              <a:gd name="connsiteY4" fmla="*/ 4176016 h 4194894"/>
              <a:gd name="connsiteX5" fmla="*/ 9587247 w 9601201"/>
              <a:gd name="connsiteY5" fmla="*/ 4189971 h 4194894"/>
              <a:gd name="connsiteX6" fmla="*/ 9592172 w 9601201"/>
              <a:gd name="connsiteY6" fmla="*/ 4194894 h 4194894"/>
              <a:gd name="connsiteX7" fmla="*/ 9542940 w 9601201"/>
              <a:gd name="connsiteY7" fmla="*/ 4194894 h 4194894"/>
              <a:gd name="connsiteX8" fmla="*/ 9601200 w 9601201"/>
              <a:gd name="connsiteY8" fmla="*/ 4087383 h 4194894"/>
              <a:gd name="connsiteX9" fmla="*/ 9601200 w 9601201"/>
              <a:gd name="connsiteY9" fmla="*/ 4126775 h 4194894"/>
              <a:gd name="connsiteX10" fmla="*/ 9538015 w 9601201"/>
              <a:gd name="connsiteY10" fmla="*/ 4189971 h 4194894"/>
              <a:gd name="connsiteX11" fmla="*/ 9542940 w 9601201"/>
              <a:gd name="connsiteY11" fmla="*/ 4194894 h 4194894"/>
              <a:gd name="connsiteX12" fmla="*/ 9493708 w 9601201"/>
              <a:gd name="connsiteY12" fmla="*/ 4194894 h 4194894"/>
              <a:gd name="connsiteX13" fmla="*/ 9601200 w 9601201"/>
              <a:gd name="connsiteY13" fmla="*/ 4038141 h 4194894"/>
              <a:gd name="connsiteX14" fmla="*/ 9601200 w 9601201"/>
              <a:gd name="connsiteY14" fmla="*/ 4077534 h 4194894"/>
              <a:gd name="connsiteX15" fmla="*/ 9488783 w 9601201"/>
              <a:gd name="connsiteY15" fmla="*/ 4189971 h 4194894"/>
              <a:gd name="connsiteX16" fmla="*/ 9493708 w 9601201"/>
              <a:gd name="connsiteY16" fmla="*/ 4194894 h 4194894"/>
              <a:gd name="connsiteX17" fmla="*/ 9444475 w 9601201"/>
              <a:gd name="connsiteY17" fmla="*/ 4194894 h 4194894"/>
              <a:gd name="connsiteX18" fmla="*/ 9601200 w 9601201"/>
              <a:gd name="connsiteY18" fmla="*/ 3988901 h 4194894"/>
              <a:gd name="connsiteX19" fmla="*/ 9601200 w 9601201"/>
              <a:gd name="connsiteY19" fmla="*/ 4028293 h 4194894"/>
              <a:gd name="connsiteX20" fmla="*/ 9439551 w 9601201"/>
              <a:gd name="connsiteY20" fmla="*/ 4189971 h 4194894"/>
              <a:gd name="connsiteX21" fmla="*/ 9444475 w 9601201"/>
              <a:gd name="connsiteY21" fmla="*/ 4194894 h 4194894"/>
              <a:gd name="connsiteX22" fmla="*/ 9395243 w 9601201"/>
              <a:gd name="connsiteY22" fmla="*/ 4194894 h 4194894"/>
              <a:gd name="connsiteX23" fmla="*/ 9601200 w 9601201"/>
              <a:gd name="connsiteY23" fmla="*/ 3939662 h 4194894"/>
              <a:gd name="connsiteX24" fmla="*/ 9601200 w 9601201"/>
              <a:gd name="connsiteY24" fmla="*/ 3979053 h 4194894"/>
              <a:gd name="connsiteX25" fmla="*/ 9390319 w 9601201"/>
              <a:gd name="connsiteY25" fmla="*/ 4189971 h 4194894"/>
              <a:gd name="connsiteX26" fmla="*/ 9395243 w 9601201"/>
              <a:gd name="connsiteY26" fmla="*/ 4194894 h 4194894"/>
              <a:gd name="connsiteX27" fmla="*/ 9346013 w 9601201"/>
              <a:gd name="connsiteY27" fmla="*/ 4194894 h 4194894"/>
              <a:gd name="connsiteX28" fmla="*/ 9601200 w 9601201"/>
              <a:gd name="connsiteY28" fmla="*/ 3890421 h 4194894"/>
              <a:gd name="connsiteX29" fmla="*/ 9601200 w 9601201"/>
              <a:gd name="connsiteY29" fmla="*/ 3929813 h 4194894"/>
              <a:gd name="connsiteX30" fmla="*/ 9341088 w 9601201"/>
              <a:gd name="connsiteY30" fmla="*/ 4189971 h 4194894"/>
              <a:gd name="connsiteX31" fmla="*/ 9346013 w 9601201"/>
              <a:gd name="connsiteY31" fmla="*/ 4194894 h 4194894"/>
              <a:gd name="connsiteX32" fmla="*/ 9296781 w 9601201"/>
              <a:gd name="connsiteY32" fmla="*/ 4194894 h 4194894"/>
              <a:gd name="connsiteX33" fmla="*/ 9601200 w 9601201"/>
              <a:gd name="connsiteY33" fmla="*/ 3841117 h 4194894"/>
              <a:gd name="connsiteX34" fmla="*/ 9601200 w 9601201"/>
              <a:gd name="connsiteY34" fmla="*/ 3880572 h 4194894"/>
              <a:gd name="connsiteX35" fmla="*/ 9291856 w 9601201"/>
              <a:gd name="connsiteY35" fmla="*/ 4189971 h 4194894"/>
              <a:gd name="connsiteX36" fmla="*/ 9296781 w 9601201"/>
              <a:gd name="connsiteY36" fmla="*/ 4194894 h 4194894"/>
              <a:gd name="connsiteX37" fmla="*/ 9247549 w 9601201"/>
              <a:gd name="connsiteY37" fmla="*/ 4194894 h 4194894"/>
              <a:gd name="connsiteX38" fmla="*/ 9601200 w 9601201"/>
              <a:gd name="connsiteY38" fmla="*/ 3791867 h 4194894"/>
              <a:gd name="connsiteX39" fmla="*/ 9601200 w 9601201"/>
              <a:gd name="connsiteY39" fmla="*/ 3831267 h 4194894"/>
              <a:gd name="connsiteX40" fmla="*/ 9242624 w 9601201"/>
              <a:gd name="connsiteY40" fmla="*/ 4189971 h 4194894"/>
              <a:gd name="connsiteX41" fmla="*/ 9247549 w 9601201"/>
              <a:gd name="connsiteY41" fmla="*/ 4194894 h 4194894"/>
              <a:gd name="connsiteX42" fmla="*/ 9198317 w 9601201"/>
              <a:gd name="connsiteY42" fmla="*/ 4194894 h 4194894"/>
              <a:gd name="connsiteX43" fmla="*/ 9601200 w 9601201"/>
              <a:gd name="connsiteY43" fmla="*/ 3742617 h 4194894"/>
              <a:gd name="connsiteX44" fmla="*/ 9601200 w 9601201"/>
              <a:gd name="connsiteY44" fmla="*/ 3782018 h 4194894"/>
              <a:gd name="connsiteX45" fmla="*/ 9193393 w 9601201"/>
              <a:gd name="connsiteY45" fmla="*/ 4189971 h 4194894"/>
              <a:gd name="connsiteX46" fmla="*/ 9198317 w 9601201"/>
              <a:gd name="connsiteY46" fmla="*/ 4194894 h 4194894"/>
              <a:gd name="connsiteX47" fmla="*/ 9149085 w 9601201"/>
              <a:gd name="connsiteY47" fmla="*/ 4194894 h 4194894"/>
              <a:gd name="connsiteX48" fmla="*/ 9601200 w 9601201"/>
              <a:gd name="connsiteY48" fmla="*/ 3693367 h 4194894"/>
              <a:gd name="connsiteX49" fmla="*/ 9601200 w 9601201"/>
              <a:gd name="connsiteY49" fmla="*/ 3732767 h 4194894"/>
              <a:gd name="connsiteX50" fmla="*/ 9144159 w 9601201"/>
              <a:gd name="connsiteY50" fmla="*/ 4189971 h 4194894"/>
              <a:gd name="connsiteX51" fmla="*/ 9149085 w 9601201"/>
              <a:gd name="connsiteY51" fmla="*/ 4194894 h 4194894"/>
              <a:gd name="connsiteX52" fmla="*/ 9099852 w 9601201"/>
              <a:gd name="connsiteY52" fmla="*/ 4194894 h 4194894"/>
              <a:gd name="connsiteX53" fmla="*/ 9601200 w 9601201"/>
              <a:gd name="connsiteY53" fmla="*/ 3644117 h 4194894"/>
              <a:gd name="connsiteX54" fmla="*/ 9601200 w 9601201"/>
              <a:gd name="connsiteY54" fmla="*/ 3683517 h 4194894"/>
              <a:gd name="connsiteX55" fmla="*/ 9094927 w 9601201"/>
              <a:gd name="connsiteY55" fmla="*/ 4189971 h 4194894"/>
              <a:gd name="connsiteX56" fmla="*/ 9099852 w 9601201"/>
              <a:gd name="connsiteY56" fmla="*/ 4194894 h 4194894"/>
              <a:gd name="connsiteX57" fmla="*/ 9050620 w 9601201"/>
              <a:gd name="connsiteY57" fmla="*/ 4194894 h 4194894"/>
              <a:gd name="connsiteX58" fmla="*/ 9601200 w 9601201"/>
              <a:gd name="connsiteY58" fmla="*/ 3594868 h 4194894"/>
              <a:gd name="connsiteX59" fmla="*/ 9601200 w 9601201"/>
              <a:gd name="connsiteY59" fmla="*/ 3634269 h 4194894"/>
              <a:gd name="connsiteX60" fmla="*/ 9045697 w 9601201"/>
              <a:gd name="connsiteY60" fmla="*/ 4189971 h 4194894"/>
              <a:gd name="connsiteX61" fmla="*/ 9050620 w 9601201"/>
              <a:gd name="connsiteY61" fmla="*/ 4194894 h 4194894"/>
              <a:gd name="connsiteX62" fmla="*/ 9001389 w 9601201"/>
              <a:gd name="connsiteY62" fmla="*/ 4194894 h 4194894"/>
              <a:gd name="connsiteX63" fmla="*/ 9601200 w 9601201"/>
              <a:gd name="connsiteY63" fmla="*/ 3545619 h 4194894"/>
              <a:gd name="connsiteX64" fmla="*/ 9601200 w 9601201"/>
              <a:gd name="connsiteY64" fmla="*/ 3585020 h 4194894"/>
              <a:gd name="connsiteX65" fmla="*/ 8996465 w 9601201"/>
              <a:gd name="connsiteY65" fmla="*/ 4189971 h 4194894"/>
              <a:gd name="connsiteX66" fmla="*/ 9001389 w 9601201"/>
              <a:gd name="connsiteY66" fmla="*/ 4194894 h 4194894"/>
              <a:gd name="connsiteX67" fmla="*/ 8952157 w 9601201"/>
              <a:gd name="connsiteY67" fmla="*/ 4194894 h 4194894"/>
              <a:gd name="connsiteX68" fmla="*/ 9601201 w 9601201"/>
              <a:gd name="connsiteY68" fmla="*/ 3496368 h 4194894"/>
              <a:gd name="connsiteX69" fmla="*/ 9601201 w 9601201"/>
              <a:gd name="connsiteY69" fmla="*/ 3524969 h 4194894"/>
              <a:gd name="connsiteX70" fmla="*/ 9601200 w 9601201"/>
              <a:gd name="connsiteY70" fmla="*/ 3524969 h 4194894"/>
              <a:gd name="connsiteX71" fmla="*/ 9601200 w 9601201"/>
              <a:gd name="connsiteY71" fmla="*/ 3535770 h 4194894"/>
              <a:gd name="connsiteX72" fmla="*/ 8947233 w 9601201"/>
              <a:gd name="connsiteY72" fmla="*/ 4189971 h 4194894"/>
              <a:gd name="connsiteX73" fmla="*/ 8952157 w 9601201"/>
              <a:gd name="connsiteY73" fmla="*/ 4194894 h 4194894"/>
              <a:gd name="connsiteX74" fmla="*/ 8902925 w 9601201"/>
              <a:gd name="connsiteY74" fmla="*/ 4194894 h 4194894"/>
              <a:gd name="connsiteX75" fmla="*/ 9601201 w 9601201"/>
              <a:gd name="connsiteY75" fmla="*/ 3447118 h 4194894"/>
              <a:gd name="connsiteX76" fmla="*/ 9601201 w 9601201"/>
              <a:gd name="connsiteY76" fmla="*/ 3486519 h 4194894"/>
              <a:gd name="connsiteX77" fmla="*/ 8898001 w 9601201"/>
              <a:gd name="connsiteY77" fmla="*/ 4189971 h 4194894"/>
              <a:gd name="connsiteX78" fmla="*/ 8902925 w 9601201"/>
              <a:gd name="connsiteY78" fmla="*/ 4194894 h 4194894"/>
              <a:gd name="connsiteX79" fmla="*/ 8853693 w 9601201"/>
              <a:gd name="connsiteY79" fmla="*/ 4194894 h 4194894"/>
              <a:gd name="connsiteX80" fmla="*/ 9601201 w 9601201"/>
              <a:gd name="connsiteY80" fmla="*/ 3397868 h 4194894"/>
              <a:gd name="connsiteX81" fmla="*/ 9601201 w 9601201"/>
              <a:gd name="connsiteY81" fmla="*/ 3437270 h 4194894"/>
              <a:gd name="connsiteX82" fmla="*/ 8848769 w 9601201"/>
              <a:gd name="connsiteY82" fmla="*/ 4189971 h 4194894"/>
              <a:gd name="connsiteX83" fmla="*/ 8853693 w 9601201"/>
              <a:gd name="connsiteY83" fmla="*/ 4194894 h 4194894"/>
              <a:gd name="connsiteX84" fmla="*/ 8804461 w 9601201"/>
              <a:gd name="connsiteY84" fmla="*/ 4194894 h 4194894"/>
              <a:gd name="connsiteX85" fmla="*/ 9601201 w 9601201"/>
              <a:gd name="connsiteY85" fmla="*/ 3348619 h 4194894"/>
              <a:gd name="connsiteX86" fmla="*/ 9601201 w 9601201"/>
              <a:gd name="connsiteY86" fmla="*/ 3388019 h 4194894"/>
              <a:gd name="connsiteX87" fmla="*/ 8799536 w 9601201"/>
              <a:gd name="connsiteY87" fmla="*/ 4189971 h 4194894"/>
              <a:gd name="connsiteX88" fmla="*/ 8804461 w 9601201"/>
              <a:gd name="connsiteY88" fmla="*/ 4194894 h 4194894"/>
              <a:gd name="connsiteX89" fmla="*/ 8755229 w 9601201"/>
              <a:gd name="connsiteY89" fmla="*/ 4194894 h 4194894"/>
              <a:gd name="connsiteX90" fmla="*/ 9601201 w 9601201"/>
              <a:gd name="connsiteY90" fmla="*/ 3299370 h 4194894"/>
              <a:gd name="connsiteX91" fmla="*/ 9601201 w 9601201"/>
              <a:gd name="connsiteY91" fmla="*/ 3338769 h 4194894"/>
              <a:gd name="connsiteX92" fmla="*/ 8750304 w 9601201"/>
              <a:gd name="connsiteY92" fmla="*/ 4189971 h 4194894"/>
              <a:gd name="connsiteX93" fmla="*/ 8755229 w 9601201"/>
              <a:gd name="connsiteY93" fmla="*/ 4194894 h 4194894"/>
              <a:gd name="connsiteX94" fmla="*/ 8705998 w 9601201"/>
              <a:gd name="connsiteY94" fmla="*/ 4194894 h 4194894"/>
              <a:gd name="connsiteX95" fmla="*/ 9601201 w 9601201"/>
              <a:gd name="connsiteY95" fmla="*/ 3250120 h 4194894"/>
              <a:gd name="connsiteX96" fmla="*/ 9601201 w 9601201"/>
              <a:gd name="connsiteY96" fmla="*/ 3289521 h 4194894"/>
              <a:gd name="connsiteX97" fmla="*/ 8701073 w 9601201"/>
              <a:gd name="connsiteY97" fmla="*/ 4189971 h 4194894"/>
              <a:gd name="connsiteX98" fmla="*/ 8705998 w 9601201"/>
              <a:gd name="connsiteY98" fmla="*/ 4194894 h 4194894"/>
              <a:gd name="connsiteX99" fmla="*/ 8656766 w 9601201"/>
              <a:gd name="connsiteY99" fmla="*/ 4194894 h 4194894"/>
              <a:gd name="connsiteX100" fmla="*/ 9601201 w 9601201"/>
              <a:gd name="connsiteY100" fmla="*/ 3200871 h 4194894"/>
              <a:gd name="connsiteX101" fmla="*/ 9601201 w 9601201"/>
              <a:gd name="connsiteY101" fmla="*/ 3240271 h 4194894"/>
              <a:gd name="connsiteX102" fmla="*/ 8651841 w 9601201"/>
              <a:gd name="connsiteY102" fmla="*/ 4189971 h 4194894"/>
              <a:gd name="connsiteX103" fmla="*/ 8656766 w 9601201"/>
              <a:gd name="connsiteY103" fmla="*/ 4194894 h 4194894"/>
              <a:gd name="connsiteX104" fmla="*/ 8607535 w 9601201"/>
              <a:gd name="connsiteY104" fmla="*/ 4194894 h 4194894"/>
              <a:gd name="connsiteX105" fmla="*/ 9601201 w 9601201"/>
              <a:gd name="connsiteY105" fmla="*/ 3151622 h 4194894"/>
              <a:gd name="connsiteX106" fmla="*/ 9601201 w 9601201"/>
              <a:gd name="connsiteY106" fmla="*/ 3191022 h 4194894"/>
              <a:gd name="connsiteX107" fmla="*/ 8602610 w 9601201"/>
              <a:gd name="connsiteY107" fmla="*/ 4189971 h 4194894"/>
              <a:gd name="connsiteX108" fmla="*/ 8607535 w 9601201"/>
              <a:gd name="connsiteY108" fmla="*/ 4194894 h 4194894"/>
              <a:gd name="connsiteX109" fmla="*/ 8558303 w 9601201"/>
              <a:gd name="connsiteY109" fmla="*/ 4194894 h 4194894"/>
              <a:gd name="connsiteX110" fmla="*/ 9601201 w 9601201"/>
              <a:gd name="connsiteY110" fmla="*/ 3102370 h 4194894"/>
              <a:gd name="connsiteX111" fmla="*/ 9601201 w 9601201"/>
              <a:gd name="connsiteY111" fmla="*/ 3141772 h 4194894"/>
              <a:gd name="connsiteX112" fmla="*/ 8553378 w 9601201"/>
              <a:gd name="connsiteY112" fmla="*/ 4189971 h 4194894"/>
              <a:gd name="connsiteX113" fmla="*/ 8558303 w 9601201"/>
              <a:gd name="connsiteY113" fmla="*/ 4194894 h 4194894"/>
              <a:gd name="connsiteX114" fmla="*/ 8509069 w 9601201"/>
              <a:gd name="connsiteY114" fmla="*/ 4194894 h 4194894"/>
              <a:gd name="connsiteX115" fmla="*/ 9601201 w 9601201"/>
              <a:gd name="connsiteY115" fmla="*/ 3053121 h 4194894"/>
              <a:gd name="connsiteX116" fmla="*/ 9601201 w 9601201"/>
              <a:gd name="connsiteY116" fmla="*/ 3092522 h 4194894"/>
              <a:gd name="connsiteX117" fmla="*/ 8504145 w 9601201"/>
              <a:gd name="connsiteY117" fmla="*/ 4189971 h 4194894"/>
              <a:gd name="connsiteX118" fmla="*/ 8509069 w 9601201"/>
              <a:gd name="connsiteY118" fmla="*/ 4194894 h 4194894"/>
              <a:gd name="connsiteX119" fmla="*/ 8459837 w 9601201"/>
              <a:gd name="connsiteY119" fmla="*/ 4194894 h 4194894"/>
              <a:gd name="connsiteX120" fmla="*/ 9601201 w 9601201"/>
              <a:gd name="connsiteY120" fmla="*/ 3003872 h 4194894"/>
              <a:gd name="connsiteX121" fmla="*/ 9601201 w 9601201"/>
              <a:gd name="connsiteY121" fmla="*/ 3043272 h 4194894"/>
              <a:gd name="connsiteX122" fmla="*/ 8454913 w 9601201"/>
              <a:gd name="connsiteY122" fmla="*/ 4189971 h 4194894"/>
              <a:gd name="connsiteX123" fmla="*/ 8459837 w 9601201"/>
              <a:gd name="connsiteY123" fmla="*/ 4194894 h 4194894"/>
              <a:gd name="connsiteX124" fmla="*/ 8410607 w 9601201"/>
              <a:gd name="connsiteY124" fmla="*/ 4194894 h 4194894"/>
              <a:gd name="connsiteX125" fmla="*/ 9601201 w 9601201"/>
              <a:gd name="connsiteY125" fmla="*/ 2954623 h 4194894"/>
              <a:gd name="connsiteX126" fmla="*/ 9601201 w 9601201"/>
              <a:gd name="connsiteY126" fmla="*/ 2994024 h 4194894"/>
              <a:gd name="connsiteX127" fmla="*/ 8405683 w 9601201"/>
              <a:gd name="connsiteY127" fmla="*/ 4189971 h 4194894"/>
              <a:gd name="connsiteX128" fmla="*/ 8410607 w 9601201"/>
              <a:gd name="connsiteY128" fmla="*/ 4194894 h 4194894"/>
              <a:gd name="connsiteX129" fmla="*/ 8361375 w 9601201"/>
              <a:gd name="connsiteY129" fmla="*/ 4194894 h 4194894"/>
              <a:gd name="connsiteX130" fmla="*/ 9601201 w 9601201"/>
              <a:gd name="connsiteY130" fmla="*/ 2905373 h 4194894"/>
              <a:gd name="connsiteX131" fmla="*/ 9601201 w 9601201"/>
              <a:gd name="connsiteY131" fmla="*/ 2944774 h 4194894"/>
              <a:gd name="connsiteX132" fmla="*/ 8356451 w 9601201"/>
              <a:gd name="connsiteY132" fmla="*/ 4189971 h 4194894"/>
              <a:gd name="connsiteX133" fmla="*/ 8361375 w 9601201"/>
              <a:gd name="connsiteY133" fmla="*/ 4194894 h 4194894"/>
              <a:gd name="connsiteX134" fmla="*/ 8312143 w 9601201"/>
              <a:gd name="connsiteY134" fmla="*/ 4194894 h 4194894"/>
              <a:gd name="connsiteX135" fmla="*/ 9601201 w 9601201"/>
              <a:gd name="connsiteY135" fmla="*/ 2856124 h 4194894"/>
              <a:gd name="connsiteX136" fmla="*/ 9601201 w 9601201"/>
              <a:gd name="connsiteY136" fmla="*/ 2895525 h 4194894"/>
              <a:gd name="connsiteX137" fmla="*/ 8307219 w 9601201"/>
              <a:gd name="connsiteY137" fmla="*/ 4189971 h 4194894"/>
              <a:gd name="connsiteX138" fmla="*/ 8312143 w 9601201"/>
              <a:gd name="connsiteY138" fmla="*/ 4194894 h 4194894"/>
              <a:gd name="connsiteX139" fmla="*/ 8262911 w 9601201"/>
              <a:gd name="connsiteY139" fmla="*/ 4194894 h 4194894"/>
              <a:gd name="connsiteX140" fmla="*/ 9601201 w 9601201"/>
              <a:gd name="connsiteY140" fmla="*/ 2806874 h 4194894"/>
              <a:gd name="connsiteX141" fmla="*/ 9601201 w 9601201"/>
              <a:gd name="connsiteY141" fmla="*/ 2846275 h 4194894"/>
              <a:gd name="connsiteX142" fmla="*/ 8257987 w 9601201"/>
              <a:gd name="connsiteY142" fmla="*/ 4189971 h 4194894"/>
              <a:gd name="connsiteX143" fmla="*/ 8262911 w 9601201"/>
              <a:gd name="connsiteY143" fmla="*/ 4194894 h 4194894"/>
              <a:gd name="connsiteX144" fmla="*/ 8213679 w 9601201"/>
              <a:gd name="connsiteY144" fmla="*/ 4194894 h 4194894"/>
              <a:gd name="connsiteX145" fmla="*/ 9601201 w 9601201"/>
              <a:gd name="connsiteY145" fmla="*/ 2757624 h 4194894"/>
              <a:gd name="connsiteX146" fmla="*/ 9601201 w 9601201"/>
              <a:gd name="connsiteY146" fmla="*/ 2797024 h 4194894"/>
              <a:gd name="connsiteX147" fmla="*/ 8208753 w 9601201"/>
              <a:gd name="connsiteY147" fmla="*/ 4189971 h 4194894"/>
              <a:gd name="connsiteX148" fmla="*/ 8213679 w 9601201"/>
              <a:gd name="connsiteY148" fmla="*/ 4194894 h 4194894"/>
              <a:gd name="connsiteX149" fmla="*/ 8164446 w 9601201"/>
              <a:gd name="connsiteY149" fmla="*/ 4194894 h 4194894"/>
              <a:gd name="connsiteX150" fmla="*/ 9601201 w 9601201"/>
              <a:gd name="connsiteY150" fmla="*/ 2708374 h 4194894"/>
              <a:gd name="connsiteX151" fmla="*/ 9601201 w 9601201"/>
              <a:gd name="connsiteY151" fmla="*/ 2747774 h 4194894"/>
              <a:gd name="connsiteX152" fmla="*/ 8159521 w 9601201"/>
              <a:gd name="connsiteY152" fmla="*/ 4189971 h 4194894"/>
              <a:gd name="connsiteX153" fmla="*/ 8164446 w 9601201"/>
              <a:gd name="connsiteY153" fmla="*/ 4194894 h 4194894"/>
              <a:gd name="connsiteX154" fmla="*/ 8115215 w 9601201"/>
              <a:gd name="connsiteY154" fmla="*/ 4194894 h 4194894"/>
              <a:gd name="connsiteX155" fmla="*/ 9601201 w 9601201"/>
              <a:gd name="connsiteY155" fmla="*/ 2659126 h 4194894"/>
              <a:gd name="connsiteX156" fmla="*/ 9601201 w 9601201"/>
              <a:gd name="connsiteY156" fmla="*/ 2698525 h 4194894"/>
              <a:gd name="connsiteX157" fmla="*/ 8110290 w 9601201"/>
              <a:gd name="connsiteY157" fmla="*/ 4189971 h 4194894"/>
              <a:gd name="connsiteX158" fmla="*/ 8115215 w 9601201"/>
              <a:gd name="connsiteY158" fmla="*/ 4194894 h 4194894"/>
              <a:gd name="connsiteX159" fmla="*/ 8065984 w 9601201"/>
              <a:gd name="connsiteY159" fmla="*/ 4194894 h 4194894"/>
              <a:gd name="connsiteX160" fmla="*/ 9601201 w 9601201"/>
              <a:gd name="connsiteY160" fmla="*/ 2609876 h 4194894"/>
              <a:gd name="connsiteX161" fmla="*/ 9601201 w 9601201"/>
              <a:gd name="connsiteY161" fmla="*/ 2649276 h 4194894"/>
              <a:gd name="connsiteX162" fmla="*/ 8061059 w 9601201"/>
              <a:gd name="connsiteY162" fmla="*/ 4189971 h 4194894"/>
              <a:gd name="connsiteX163" fmla="*/ 8065984 w 9601201"/>
              <a:gd name="connsiteY163" fmla="*/ 4194894 h 4194894"/>
              <a:gd name="connsiteX164" fmla="*/ 8016752 w 9601201"/>
              <a:gd name="connsiteY164" fmla="*/ 4194894 h 4194894"/>
              <a:gd name="connsiteX165" fmla="*/ 9601201 w 9601201"/>
              <a:gd name="connsiteY165" fmla="*/ 2560626 h 4194894"/>
              <a:gd name="connsiteX166" fmla="*/ 9601201 w 9601201"/>
              <a:gd name="connsiteY166" fmla="*/ 2600026 h 4194894"/>
              <a:gd name="connsiteX167" fmla="*/ 8011827 w 9601201"/>
              <a:gd name="connsiteY167" fmla="*/ 4189971 h 4194894"/>
              <a:gd name="connsiteX168" fmla="*/ 8016752 w 9601201"/>
              <a:gd name="connsiteY168" fmla="*/ 4194894 h 4194894"/>
              <a:gd name="connsiteX169" fmla="*/ 7967520 w 9601201"/>
              <a:gd name="connsiteY169" fmla="*/ 4194894 h 4194894"/>
              <a:gd name="connsiteX170" fmla="*/ 9601201 w 9601201"/>
              <a:gd name="connsiteY170" fmla="*/ 2511377 h 4194894"/>
              <a:gd name="connsiteX171" fmla="*/ 9601201 w 9601201"/>
              <a:gd name="connsiteY171" fmla="*/ 2550777 h 4194894"/>
              <a:gd name="connsiteX172" fmla="*/ 7962595 w 9601201"/>
              <a:gd name="connsiteY172" fmla="*/ 4189971 h 4194894"/>
              <a:gd name="connsiteX173" fmla="*/ 7967520 w 9601201"/>
              <a:gd name="connsiteY173" fmla="*/ 4194894 h 4194894"/>
              <a:gd name="connsiteX174" fmla="*/ 7918288 w 9601201"/>
              <a:gd name="connsiteY174" fmla="*/ 4194894 h 4194894"/>
              <a:gd name="connsiteX175" fmla="*/ 9601201 w 9601201"/>
              <a:gd name="connsiteY175" fmla="*/ 2462126 h 4194894"/>
              <a:gd name="connsiteX176" fmla="*/ 9601201 w 9601201"/>
              <a:gd name="connsiteY176" fmla="*/ 2501528 h 4194894"/>
              <a:gd name="connsiteX177" fmla="*/ 7913363 w 9601201"/>
              <a:gd name="connsiteY177" fmla="*/ 4189971 h 4194894"/>
              <a:gd name="connsiteX178" fmla="*/ 7918288 w 9601201"/>
              <a:gd name="connsiteY178" fmla="*/ 4194894 h 4194894"/>
              <a:gd name="connsiteX179" fmla="*/ 7869055 w 9601201"/>
              <a:gd name="connsiteY179" fmla="*/ 4194894 h 4194894"/>
              <a:gd name="connsiteX180" fmla="*/ 9601201 w 9601201"/>
              <a:gd name="connsiteY180" fmla="*/ 2412876 h 4194894"/>
              <a:gd name="connsiteX181" fmla="*/ 9601201 w 9601201"/>
              <a:gd name="connsiteY181" fmla="*/ 2452278 h 4194894"/>
              <a:gd name="connsiteX182" fmla="*/ 7864131 w 9601201"/>
              <a:gd name="connsiteY182" fmla="*/ 4189971 h 4194894"/>
              <a:gd name="connsiteX183" fmla="*/ 7869055 w 9601201"/>
              <a:gd name="connsiteY183" fmla="*/ 4194894 h 4194894"/>
              <a:gd name="connsiteX184" fmla="*/ 7819823 w 9601201"/>
              <a:gd name="connsiteY184" fmla="*/ 4194894 h 4194894"/>
              <a:gd name="connsiteX185" fmla="*/ 9601201 w 9601201"/>
              <a:gd name="connsiteY185" fmla="*/ 2363628 h 4194894"/>
              <a:gd name="connsiteX186" fmla="*/ 9601201 w 9601201"/>
              <a:gd name="connsiteY186" fmla="*/ 2403028 h 4194894"/>
              <a:gd name="connsiteX187" fmla="*/ 7814899 w 9601201"/>
              <a:gd name="connsiteY187" fmla="*/ 4189971 h 4194894"/>
              <a:gd name="connsiteX188" fmla="*/ 7819823 w 9601201"/>
              <a:gd name="connsiteY188" fmla="*/ 4194894 h 4194894"/>
              <a:gd name="connsiteX189" fmla="*/ 7770593 w 9601201"/>
              <a:gd name="connsiteY189" fmla="*/ 4194894 h 4194894"/>
              <a:gd name="connsiteX190" fmla="*/ 9601201 w 9601201"/>
              <a:gd name="connsiteY190" fmla="*/ 2314378 h 4194894"/>
              <a:gd name="connsiteX191" fmla="*/ 9601201 w 9601201"/>
              <a:gd name="connsiteY191" fmla="*/ 2353779 h 4194894"/>
              <a:gd name="connsiteX192" fmla="*/ 7765668 w 9601201"/>
              <a:gd name="connsiteY192" fmla="*/ 4189971 h 4194894"/>
              <a:gd name="connsiteX193" fmla="*/ 7770593 w 9601201"/>
              <a:gd name="connsiteY193" fmla="*/ 4194894 h 4194894"/>
              <a:gd name="connsiteX194" fmla="*/ 7721361 w 9601201"/>
              <a:gd name="connsiteY194" fmla="*/ 4194894 h 4194894"/>
              <a:gd name="connsiteX195" fmla="*/ 9601201 w 9601201"/>
              <a:gd name="connsiteY195" fmla="*/ 2265129 h 4194894"/>
              <a:gd name="connsiteX196" fmla="*/ 9601201 w 9601201"/>
              <a:gd name="connsiteY196" fmla="*/ 2304530 h 4194894"/>
              <a:gd name="connsiteX197" fmla="*/ 7716436 w 9601201"/>
              <a:gd name="connsiteY197" fmla="*/ 4189971 h 4194894"/>
              <a:gd name="connsiteX198" fmla="*/ 7721361 w 9601201"/>
              <a:gd name="connsiteY198" fmla="*/ 4194894 h 4194894"/>
              <a:gd name="connsiteX199" fmla="*/ 7672129 w 9601201"/>
              <a:gd name="connsiteY199" fmla="*/ 4194894 h 4194894"/>
              <a:gd name="connsiteX200" fmla="*/ 9601201 w 9601201"/>
              <a:gd name="connsiteY200" fmla="*/ 2215879 h 4194894"/>
              <a:gd name="connsiteX201" fmla="*/ 9601201 w 9601201"/>
              <a:gd name="connsiteY201" fmla="*/ 2255280 h 4194894"/>
              <a:gd name="connsiteX202" fmla="*/ 7667204 w 9601201"/>
              <a:gd name="connsiteY202" fmla="*/ 4189971 h 4194894"/>
              <a:gd name="connsiteX203" fmla="*/ 7672129 w 9601201"/>
              <a:gd name="connsiteY203" fmla="*/ 4194894 h 4194894"/>
              <a:gd name="connsiteX204" fmla="*/ 7622897 w 9601201"/>
              <a:gd name="connsiteY204" fmla="*/ 4194894 h 4194894"/>
              <a:gd name="connsiteX205" fmla="*/ 9601201 w 9601201"/>
              <a:gd name="connsiteY205" fmla="*/ 2166629 h 4194894"/>
              <a:gd name="connsiteX206" fmla="*/ 9601201 w 9601201"/>
              <a:gd name="connsiteY206" fmla="*/ 2206031 h 4194894"/>
              <a:gd name="connsiteX207" fmla="*/ 7617973 w 9601201"/>
              <a:gd name="connsiteY207" fmla="*/ 4189971 h 4194894"/>
              <a:gd name="connsiteX208" fmla="*/ 7622897 w 9601201"/>
              <a:gd name="connsiteY208" fmla="*/ 4194894 h 4194894"/>
              <a:gd name="connsiteX209" fmla="*/ 7573665 w 9601201"/>
              <a:gd name="connsiteY209" fmla="*/ 4194894 h 4194894"/>
              <a:gd name="connsiteX210" fmla="*/ 9601201 w 9601201"/>
              <a:gd name="connsiteY210" fmla="*/ 2117379 h 4194894"/>
              <a:gd name="connsiteX211" fmla="*/ 9601201 w 9601201"/>
              <a:gd name="connsiteY211" fmla="*/ 2156780 h 4194894"/>
              <a:gd name="connsiteX212" fmla="*/ 7568739 w 9601201"/>
              <a:gd name="connsiteY212" fmla="*/ 4189971 h 4194894"/>
              <a:gd name="connsiteX213" fmla="*/ 7573665 w 9601201"/>
              <a:gd name="connsiteY213" fmla="*/ 4194894 h 4194894"/>
              <a:gd name="connsiteX214" fmla="*/ 7524432 w 9601201"/>
              <a:gd name="connsiteY214" fmla="*/ 4194894 h 4194894"/>
              <a:gd name="connsiteX215" fmla="*/ 9601201 w 9601201"/>
              <a:gd name="connsiteY215" fmla="*/ 2068129 h 4194894"/>
              <a:gd name="connsiteX216" fmla="*/ 9601201 w 9601201"/>
              <a:gd name="connsiteY216" fmla="*/ 2107531 h 4194894"/>
              <a:gd name="connsiteX217" fmla="*/ 7519507 w 9601201"/>
              <a:gd name="connsiteY217" fmla="*/ 4189971 h 4194894"/>
              <a:gd name="connsiteX218" fmla="*/ 7524432 w 9601201"/>
              <a:gd name="connsiteY218" fmla="*/ 4194894 h 4194894"/>
              <a:gd name="connsiteX219" fmla="*/ 7475200 w 9601201"/>
              <a:gd name="connsiteY219" fmla="*/ 4194894 h 4194894"/>
              <a:gd name="connsiteX220" fmla="*/ 9601201 w 9601201"/>
              <a:gd name="connsiteY220" fmla="*/ 2018880 h 4194894"/>
              <a:gd name="connsiteX221" fmla="*/ 9601201 w 9601201"/>
              <a:gd name="connsiteY221" fmla="*/ 2058282 h 4194894"/>
              <a:gd name="connsiteX222" fmla="*/ 7470277 w 9601201"/>
              <a:gd name="connsiteY222" fmla="*/ 4189971 h 4194894"/>
              <a:gd name="connsiteX223" fmla="*/ 7475200 w 9601201"/>
              <a:gd name="connsiteY223" fmla="*/ 4194894 h 4194894"/>
              <a:gd name="connsiteX224" fmla="*/ 7425969 w 9601201"/>
              <a:gd name="connsiteY224" fmla="*/ 4194894 h 4194894"/>
              <a:gd name="connsiteX225" fmla="*/ 9601201 w 9601201"/>
              <a:gd name="connsiteY225" fmla="*/ 1969630 h 4194894"/>
              <a:gd name="connsiteX226" fmla="*/ 9601201 w 9601201"/>
              <a:gd name="connsiteY226" fmla="*/ 2009033 h 4194894"/>
              <a:gd name="connsiteX227" fmla="*/ 7421045 w 9601201"/>
              <a:gd name="connsiteY227" fmla="*/ 4189971 h 4194894"/>
              <a:gd name="connsiteX228" fmla="*/ 7425969 w 9601201"/>
              <a:gd name="connsiteY228" fmla="*/ 4194894 h 4194894"/>
              <a:gd name="connsiteX229" fmla="*/ 7376737 w 9601201"/>
              <a:gd name="connsiteY229" fmla="*/ 4194894 h 4194894"/>
              <a:gd name="connsiteX230" fmla="*/ 9601201 w 9601201"/>
              <a:gd name="connsiteY230" fmla="*/ 1920382 h 4194894"/>
              <a:gd name="connsiteX231" fmla="*/ 9601201 w 9601201"/>
              <a:gd name="connsiteY231" fmla="*/ 1959783 h 4194894"/>
              <a:gd name="connsiteX232" fmla="*/ 7371813 w 9601201"/>
              <a:gd name="connsiteY232" fmla="*/ 4189971 h 4194894"/>
              <a:gd name="connsiteX233" fmla="*/ 7376737 w 9601201"/>
              <a:gd name="connsiteY233" fmla="*/ 4194894 h 4194894"/>
              <a:gd name="connsiteX234" fmla="*/ 7327506 w 9601201"/>
              <a:gd name="connsiteY234" fmla="*/ 4194894 h 4194894"/>
              <a:gd name="connsiteX235" fmla="*/ 9601201 w 9601201"/>
              <a:gd name="connsiteY235" fmla="*/ 1871132 h 4194894"/>
              <a:gd name="connsiteX236" fmla="*/ 9601201 w 9601201"/>
              <a:gd name="connsiteY236" fmla="*/ 1910533 h 4194894"/>
              <a:gd name="connsiteX237" fmla="*/ 7322581 w 9601201"/>
              <a:gd name="connsiteY237" fmla="*/ 4189971 h 4194894"/>
              <a:gd name="connsiteX238" fmla="*/ 7327506 w 9601201"/>
              <a:gd name="connsiteY238" fmla="*/ 4194894 h 4194894"/>
              <a:gd name="connsiteX239" fmla="*/ 7278274 w 9601201"/>
              <a:gd name="connsiteY239" fmla="*/ 4194894 h 4194894"/>
              <a:gd name="connsiteX240" fmla="*/ 9601201 w 9601201"/>
              <a:gd name="connsiteY240" fmla="*/ 1821882 h 4194894"/>
              <a:gd name="connsiteX241" fmla="*/ 9601201 w 9601201"/>
              <a:gd name="connsiteY241" fmla="*/ 1861283 h 4194894"/>
              <a:gd name="connsiteX242" fmla="*/ 7273349 w 9601201"/>
              <a:gd name="connsiteY242" fmla="*/ 4189971 h 4194894"/>
              <a:gd name="connsiteX243" fmla="*/ 7278274 w 9601201"/>
              <a:gd name="connsiteY243" fmla="*/ 4194894 h 4194894"/>
              <a:gd name="connsiteX244" fmla="*/ 7229041 w 9601201"/>
              <a:gd name="connsiteY244" fmla="*/ 4194894 h 4194894"/>
              <a:gd name="connsiteX245" fmla="*/ 9601201 w 9601201"/>
              <a:gd name="connsiteY245" fmla="*/ 1772632 h 4194894"/>
              <a:gd name="connsiteX246" fmla="*/ 9601201 w 9601201"/>
              <a:gd name="connsiteY246" fmla="*/ 1812035 h 4194894"/>
              <a:gd name="connsiteX247" fmla="*/ 7224119 w 9601201"/>
              <a:gd name="connsiteY247" fmla="*/ 4189971 h 4194894"/>
              <a:gd name="connsiteX248" fmla="*/ 7229041 w 9601201"/>
              <a:gd name="connsiteY248" fmla="*/ 4194894 h 4194894"/>
              <a:gd name="connsiteX249" fmla="*/ 7179809 w 9601201"/>
              <a:gd name="connsiteY249" fmla="*/ 4194894 h 4194894"/>
              <a:gd name="connsiteX250" fmla="*/ 9601201 w 9601201"/>
              <a:gd name="connsiteY250" fmla="*/ 1723383 h 4194894"/>
              <a:gd name="connsiteX251" fmla="*/ 9601201 w 9601201"/>
              <a:gd name="connsiteY251" fmla="*/ 1762786 h 4194894"/>
              <a:gd name="connsiteX252" fmla="*/ 7174887 w 9601201"/>
              <a:gd name="connsiteY252" fmla="*/ 4189971 h 4194894"/>
              <a:gd name="connsiteX253" fmla="*/ 7179809 w 9601201"/>
              <a:gd name="connsiteY253" fmla="*/ 4194894 h 4194894"/>
              <a:gd name="connsiteX254" fmla="*/ 7130578 w 9601201"/>
              <a:gd name="connsiteY254" fmla="*/ 4194894 h 4194894"/>
              <a:gd name="connsiteX255" fmla="*/ 9601201 w 9601201"/>
              <a:gd name="connsiteY255" fmla="*/ 1674133 h 4194894"/>
              <a:gd name="connsiteX256" fmla="*/ 9601201 w 9601201"/>
              <a:gd name="connsiteY256" fmla="*/ 1713536 h 4194894"/>
              <a:gd name="connsiteX257" fmla="*/ 7125655 w 9601201"/>
              <a:gd name="connsiteY257" fmla="*/ 4189971 h 4194894"/>
              <a:gd name="connsiteX258" fmla="*/ 7130578 w 9601201"/>
              <a:gd name="connsiteY258" fmla="*/ 4194894 h 4194894"/>
              <a:gd name="connsiteX259" fmla="*/ 7083425 w 9601201"/>
              <a:gd name="connsiteY259" fmla="*/ 4194894 h 4194894"/>
              <a:gd name="connsiteX260" fmla="*/ 7081346 w 9601201"/>
              <a:gd name="connsiteY260" fmla="*/ 4194894 h 4194894"/>
              <a:gd name="connsiteX261" fmla="*/ 9601201 w 9601201"/>
              <a:gd name="connsiteY261" fmla="*/ 1624884 h 4194894"/>
              <a:gd name="connsiteX262" fmla="*/ 9601201 w 9601201"/>
              <a:gd name="connsiteY262" fmla="*/ 1664286 h 4194894"/>
              <a:gd name="connsiteX263" fmla="*/ 7076423 w 9601201"/>
              <a:gd name="connsiteY263" fmla="*/ 4189971 h 4194894"/>
              <a:gd name="connsiteX264" fmla="*/ 7081346 w 9601201"/>
              <a:gd name="connsiteY264" fmla="*/ 4194894 h 4194894"/>
              <a:gd name="connsiteX265" fmla="*/ 7032115 w 9601201"/>
              <a:gd name="connsiteY265" fmla="*/ 4194894 h 4194894"/>
              <a:gd name="connsiteX266" fmla="*/ 9601201 w 9601201"/>
              <a:gd name="connsiteY266" fmla="*/ 1575635 h 4194894"/>
              <a:gd name="connsiteX267" fmla="*/ 9601201 w 9601201"/>
              <a:gd name="connsiteY267" fmla="*/ 1615036 h 4194894"/>
              <a:gd name="connsiteX268" fmla="*/ 7027190 w 9601201"/>
              <a:gd name="connsiteY268" fmla="*/ 4189971 h 4194894"/>
              <a:gd name="connsiteX269" fmla="*/ 7032115 w 9601201"/>
              <a:gd name="connsiteY269" fmla="*/ 4194894 h 4194894"/>
              <a:gd name="connsiteX270" fmla="*/ 6982883 w 9601201"/>
              <a:gd name="connsiteY270" fmla="*/ 4194894 h 4194894"/>
              <a:gd name="connsiteX271" fmla="*/ 9601201 w 9601201"/>
              <a:gd name="connsiteY271" fmla="*/ 1526384 h 4194894"/>
              <a:gd name="connsiteX272" fmla="*/ 9601201 w 9601201"/>
              <a:gd name="connsiteY272" fmla="*/ 1565786 h 4194894"/>
              <a:gd name="connsiteX273" fmla="*/ 6977958 w 9601201"/>
              <a:gd name="connsiteY273" fmla="*/ 4189971 h 4194894"/>
              <a:gd name="connsiteX274" fmla="*/ 6982883 w 9601201"/>
              <a:gd name="connsiteY274" fmla="*/ 4194894 h 4194894"/>
              <a:gd name="connsiteX275" fmla="*/ 6933649 w 9601201"/>
              <a:gd name="connsiteY275" fmla="*/ 4194894 h 4194894"/>
              <a:gd name="connsiteX276" fmla="*/ 9601201 w 9601201"/>
              <a:gd name="connsiteY276" fmla="*/ 1477134 h 4194894"/>
              <a:gd name="connsiteX277" fmla="*/ 9601201 w 9601201"/>
              <a:gd name="connsiteY277" fmla="*/ 1516537 h 4194894"/>
              <a:gd name="connsiteX278" fmla="*/ 6928727 w 9601201"/>
              <a:gd name="connsiteY278" fmla="*/ 4189971 h 4194894"/>
              <a:gd name="connsiteX279" fmla="*/ 6933649 w 9601201"/>
              <a:gd name="connsiteY279" fmla="*/ 4194894 h 4194894"/>
              <a:gd name="connsiteX280" fmla="*/ 6884417 w 9601201"/>
              <a:gd name="connsiteY280" fmla="*/ 4194894 h 4194894"/>
              <a:gd name="connsiteX281" fmla="*/ 9601201 w 9601201"/>
              <a:gd name="connsiteY281" fmla="*/ 1427886 h 4194894"/>
              <a:gd name="connsiteX282" fmla="*/ 9601201 w 9601201"/>
              <a:gd name="connsiteY282" fmla="*/ 1467288 h 4194894"/>
              <a:gd name="connsiteX283" fmla="*/ 6879496 w 9601201"/>
              <a:gd name="connsiteY283" fmla="*/ 4189971 h 4194894"/>
              <a:gd name="connsiteX284" fmla="*/ 6884417 w 9601201"/>
              <a:gd name="connsiteY284" fmla="*/ 4194894 h 4194894"/>
              <a:gd name="connsiteX285" fmla="*/ 6835187 w 9601201"/>
              <a:gd name="connsiteY285" fmla="*/ 4194894 h 4194894"/>
              <a:gd name="connsiteX286" fmla="*/ 9601201 w 9601201"/>
              <a:gd name="connsiteY286" fmla="*/ 1378636 h 4194894"/>
              <a:gd name="connsiteX287" fmla="*/ 9601201 w 9601201"/>
              <a:gd name="connsiteY287" fmla="*/ 1418038 h 4194894"/>
              <a:gd name="connsiteX288" fmla="*/ 6830264 w 9601201"/>
              <a:gd name="connsiteY288" fmla="*/ 4189971 h 4194894"/>
              <a:gd name="connsiteX289" fmla="*/ 6835187 w 9601201"/>
              <a:gd name="connsiteY289" fmla="*/ 4194894 h 4194894"/>
              <a:gd name="connsiteX290" fmla="*/ 6785955 w 9601201"/>
              <a:gd name="connsiteY290" fmla="*/ 4194894 h 4194894"/>
              <a:gd name="connsiteX291" fmla="*/ 9601201 w 9601201"/>
              <a:gd name="connsiteY291" fmla="*/ 1329386 h 4194894"/>
              <a:gd name="connsiteX292" fmla="*/ 9601201 w 9601201"/>
              <a:gd name="connsiteY292" fmla="*/ 1368789 h 4194894"/>
              <a:gd name="connsiteX293" fmla="*/ 6781032 w 9601201"/>
              <a:gd name="connsiteY293" fmla="*/ 4189971 h 4194894"/>
              <a:gd name="connsiteX294" fmla="*/ 6785955 w 9601201"/>
              <a:gd name="connsiteY294" fmla="*/ 4194894 h 4194894"/>
              <a:gd name="connsiteX295" fmla="*/ 6736723 w 9601201"/>
              <a:gd name="connsiteY295" fmla="*/ 4194894 h 4194894"/>
              <a:gd name="connsiteX296" fmla="*/ 9601201 w 9601201"/>
              <a:gd name="connsiteY296" fmla="*/ 1280137 h 4194894"/>
              <a:gd name="connsiteX297" fmla="*/ 9601201 w 9601201"/>
              <a:gd name="connsiteY297" fmla="*/ 1319539 h 4194894"/>
              <a:gd name="connsiteX298" fmla="*/ 6731800 w 9601201"/>
              <a:gd name="connsiteY298" fmla="*/ 4189971 h 4194894"/>
              <a:gd name="connsiteX299" fmla="*/ 6736723 w 9601201"/>
              <a:gd name="connsiteY299" fmla="*/ 4194894 h 4194894"/>
              <a:gd name="connsiteX300" fmla="*/ 6687491 w 9601201"/>
              <a:gd name="connsiteY300" fmla="*/ 4194894 h 4194894"/>
              <a:gd name="connsiteX301" fmla="*/ 9601201 w 9601201"/>
              <a:gd name="connsiteY301" fmla="*/ 1230887 h 4194894"/>
              <a:gd name="connsiteX302" fmla="*/ 9601201 w 9601201"/>
              <a:gd name="connsiteY302" fmla="*/ 1270289 h 4194894"/>
              <a:gd name="connsiteX303" fmla="*/ 6682567 w 9601201"/>
              <a:gd name="connsiteY303" fmla="*/ 4189971 h 4194894"/>
              <a:gd name="connsiteX304" fmla="*/ 6687491 w 9601201"/>
              <a:gd name="connsiteY304" fmla="*/ 4194894 h 4194894"/>
              <a:gd name="connsiteX305" fmla="*/ 6638258 w 9601201"/>
              <a:gd name="connsiteY305" fmla="*/ 4194894 h 4194894"/>
              <a:gd name="connsiteX306" fmla="*/ 9601201 w 9601201"/>
              <a:gd name="connsiteY306" fmla="*/ 1181637 h 4194894"/>
              <a:gd name="connsiteX307" fmla="*/ 9601201 w 9601201"/>
              <a:gd name="connsiteY307" fmla="*/ 1221039 h 4194894"/>
              <a:gd name="connsiteX308" fmla="*/ 6633335 w 9601201"/>
              <a:gd name="connsiteY308" fmla="*/ 4189971 h 4194894"/>
              <a:gd name="connsiteX309" fmla="*/ 6638258 w 9601201"/>
              <a:gd name="connsiteY309" fmla="*/ 4194894 h 4194894"/>
              <a:gd name="connsiteX310" fmla="*/ 6589026 w 9601201"/>
              <a:gd name="connsiteY310" fmla="*/ 4194894 h 4194894"/>
              <a:gd name="connsiteX311" fmla="*/ 7539923 w 9601201"/>
              <a:gd name="connsiteY311" fmla="*/ 1164638 h 4194894"/>
              <a:gd name="connsiteX312" fmla="*/ 4515133 w 9601201"/>
              <a:gd name="connsiteY312" fmla="*/ 4189971 h 4194894"/>
              <a:gd name="connsiteX313" fmla="*/ 4520057 w 9601201"/>
              <a:gd name="connsiteY313" fmla="*/ 4194894 h 4194894"/>
              <a:gd name="connsiteX314" fmla="*/ 4470825 w 9601201"/>
              <a:gd name="connsiteY314" fmla="*/ 4194894 h 4194894"/>
              <a:gd name="connsiteX315" fmla="*/ 7496980 w 9601201"/>
              <a:gd name="connsiteY315" fmla="*/ 1168195 h 4194894"/>
              <a:gd name="connsiteX316" fmla="*/ 7499971 w 9601201"/>
              <a:gd name="connsiteY316" fmla="*/ 1168482 h 4194894"/>
              <a:gd name="connsiteX317" fmla="*/ 7452251 w 9601201"/>
              <a:gd name="connsiteY317" fmla="*/ 1163691 h 4194894"/>
              <a:gd name="connsiteX318" fmla="*/ 7453242 w 9601201"/>
              <a:gd name="connsiteY318" fmla="*/ 1163986 h 4194894"/>
              <a:gd name="connsiteX319" fmla="*/ 7487999 w 9601201"/>
              <a:gd name="connsiteY319" fmla="*/ 1167331 h 4194894"/>
              <a:gd name="connsiteX320" fmla="*/ 4465901 w 9601201"/>
              <a:gd name="connsiteY320" fmla="*/ 4189971 h 4194894"/>
              <a:gd name="connsiteX321" fmla="*/ 4470825 w 9601201"/>
              <a:gd name="connsiteY321" fmla="*/ 4194894 h 4194894"/>
              <a:gd name="connsiteX322" fmla="*/ 4421593 w 9601201"/>
              <a:gd name="connsiteY322" fmla="*/ 4194894 h 4194894"/>
              <a:gd name="connsiteX323" fmla="*/ 7414306 w 9601201"/>
              <a:gd name="connsiteY323" fmla="*/ 1152403 h 4194894"/>
              <a:gd name="connsiteX324" fmla="*/ 7444663 w 9601201"/>
              <a:gd name="connsiteY324" fmla="*/ 1161434 h 4194894"/>
              <a:gd name="connsiteX325" fmla="*/ 4416671 w 9601201"/>
              <a:gd name="connsiteY325" fmla="*/ 4189971 h 4194894"/>
              <a:gd name="connsiteX326" fmla="*/ 4421593 w 9601201"/>
              <a:gd name="connsiteY326" fmla="*/ 4194894 h 4194894"/>
              <a:gd name="connsiteX327" fmla="*/ 4372361 w 9601201"/>
              <a:gd name="connsiteY327" fmla="*/ 4194894 h 4194894"/>
              <a:gd name="connsiteX328" fmla="*/ 7615894 w 9601201"/>
              <a:gd name="connsiteY328" fmla="*/ 1137894 h 4194894"/>
              <a:gd name="connsiteX329" fmla="*/ 4564365 w 9601201"/>
              <a:gd name="connsiteY329" fmla="*/ 4189971 h 4194894"/>
              <a:gd name="connsiteX330" fmla="*/ 4569290 w 9601201"/>
              <a:gd name="connsiteY330" fmla="*/ 4194894 h 4194894"/>
              <a:gd name="connsiteX331" fmla="*/ 4520057 w 9601201"/>
              <a:gd name="connsiteY331" fmla="*/ 4194894 h 4194894"/>
              <a:gd name="connsiteX332" fmla="*/ 7551995 w 9601201"/>
              <a:gd name="connsiteY332" fmla="*/ 1162411 h 4194894"/>
              <a:gd name="connsiteX333" fmla="*/ 7592036 w 9601201"/>
              <a:gd name="connsiteY333" fmla="*/ 1150498 h 4194894"/>
              <a:gd name="connsiteX334" fmla="*/ 7381124 w 9601201"/>
              <a:gd name="connsiteY334" fmla="*/ 1136350 h 4194894"/>
              <a:gd name="connsiteX335" fmla="*/ 7406898 w 9601201"/>
              <a:gd name="connsiteY335" fmla="*/ 1149966 h 4194894"/>
              <a:gd name="connsiteX336" fmla="*/ 4367439 w 9601201"/>
              <a:gd name="connsiteY336" fmla="*/ 4189971 h 4194894"/>
              <a:gd name="connsiteX337" fmla="*/ 4372361 w 9601201"/>
              <a:gd name="connsiteY337" fmla="*/ 4194894 h 4194894"/>
              <a:gd name="connsiteX338" fmla="*/ 4323130 w 9601201"/>
              <a:gd name="connsiteY338" fmla="*/ 4194894 h 4194894"/>
              <a:gd name="connsiteX339" fmla="*/ 9601201 w 9601201"/>
              <a:gd name="connsiteY339" fmla="*/ 1132388 h 4194894"/>
              <a:gd name="connsiteX340" fmla="*/ 9601201 w 9601201"/>
              <a:gd name="connsiteY340" fmla="*/ 1171791 h 4194894"/>
              <a:gd name="connsiteX341" fmla="*/ 6584105 w 9601201"/>
              <a:gd name="connsiteY341" fmla="*/ 4189971 h 4194894"/>
              <a:gd name="connsiteX342" fmla="*/ 6589026 w 9601201"/>
              <a:gd name="connsiteY342" fmla="*/ 4194894 h 4194894"/>
              <a:gd name="connsiteX343" fmla="*/ 6539795 w 9601201"/>
              <a:gd name="connsiteY343" fmla="*/ 4194894 h 4194894"/>
              <a:gd name="connsiteX344" fmla="*/ 7351544 w 9601201"/>
              <a:gd name="connsiteY344" fmla="*/ 1116695 h 4194894"/>
              <a:gd name="connsiteX345" fmla="*/ 7365351 w 9601201"/>
              <a:gd name="connsiteY345" fmla="*/ 1128018 h 4194894"/>
              <a:gd name="connsiteX346" fmla="*/ 7374681 w 9601201"/>
              <a:gd name="connsiteY346" fmla="*/ 1132947 h 4194894"/>
              <a:gd name="connsiteX347" fmla="*/ 4318206 w 9601201"/>
              <a:gd name="connsiteY347" fmla="*/ 4189971 h 4194894"/>
              <a:gd name="connsiteX348" fmla="*/ 4323130 w 9601201"/>
              <a:gd name="connsiteY348" fmla="*/ 4194894 h 4194894"/>
              <a:gd name="connsiteX349" fmla="*/ 4291693 w 9601201"/>
              <a:gd name="connsiteY349" fmla="*/ 4194894 h 4194894"/>
              <a:gd name="connsiteX350" fmla="*/ 4291693 w 9601201"/>
              <a:gd name="connsiteY350" fmla="*/ 4194893 h 4194894"/>
              <a:gd name="connsiteX351" fmla="*/ 4273899 w 9601201"/>
              <a:gd name="connsiteY351" fmla="*/ 4194893 h 4194894"/>
              <a:gd name="connsiteX352" fmla="*/ 7324711 w 9601201"/>
              <a:gd name="connsiteY352" fmla="*/ 1094292 h 4194894"/>
              <a:gd name="connsiteX353" fmla="*/ 7326550 w 9601201"/>
              <a:gd name="connsiteY353" fmla="*/ 1096138 h 4194894"/>
              <a:gd name="connsiteX354" fmla="*/ 7326570 w 9601201"/>
              <a:gd name="connsiteY354" fmla="*/ 1096138 h 4194894"/>
              <a:gd name="connsiteX355" fmla="*/ 7326973 w 9601201"/>
              <a:gd name="connsiteY355" fmla="*/ 1096546 h 4194894"/>
              <a:gd name="connsiteX356" fmla="*/ 7346134 w 9601201"/>
              <a:gd name="connsiteY356" fmla="*/ 1112259 h 4194894"/>
              <a:gd name="connsiteX357" fmla="*/ 4268974 w 9601201"/>
              <a:gd name="connsiteY357" fmla="*/ 4189971 h 4194894"/>
              <a:gd name="connsiteX358" fmla="*/ 4273897 w 9601201"/>
              <a:gd name="connsiteY358" fmla="*/ 4194893 h 4194894"/>
              <a:gd name="connsiteX359" fmla="*/ 4224666 w 9601201"/>
              <a:gd name="connsiteY359" fmla="*/ 4194893 h 4194894"/>
              <a:gd name="connsiteX360" fmla="*/ 9601201 w 9601201"/>
              <a:gd name="connsiteY360" fmla="*/ 1083138 h 4194894"/>
              <a:gd name="connsiteX361" fmla="*/ 9601201 w 9601201"/>
              <a:gd name="connsiteY361" fmla="*/ 1122540 h 4194894"/>
              <a:gd name="connsiteX362" fmla="*/ 6534871 w 9601201"/>
              <a:gd name="connsiteY362" fmla="*/ 4189971 h 4194894"/>
              <a:gd name="connsiteX363" fmla="*/ 6539795 w 9601201"/>
              <a:gd name="connsiteY363" fmla="*/ 4194894 h 4194894"/>
              <a:gd name="connsiteX364" fmla="*/ 6490564 w 9601201"/>
              <a:gd name="connsiteY364" fmla="*/ 4194894 h 4194894"/>
              <a:gd name="connsiteX365" fmla="*/ 7300139 w 9601201"/>
              <a:gd name="connsiteY365" fmla="*/ 1069627 h 4194894"/>
              <a:gd name="connsiteX366" fmla="*/ 7319797 w 9601201"/>
              <a:gd name="connsiteY366" fmla="*/ 1089359 h 4194894"/>
              <a:gd name="connsiteX367" fmla="*/ 4219742 w 9601201"/>
              <a:gd name="connsiteY367" fmla="*/ 4189971 h 4194894"/>
              <a:gd name="connsiteX368" fmla="*/ 4224664 w 9601201"/>
              <a:gd name="connsiteY368" fmla="*/ 4194893 h 4194894"/>
              <a:gd name="connsiteX369" fmla="*/ 4175434 w 9601201"/>
              <a:gd name="connsiteY369" fmla="*/ 4194893 h 4194894"/>
              <a:gd name="connsiteX370" fmla="*/ 7275568 w 9601201"/>
              <a:gd name="connsiteY370" fmla="*/ 1044962 h 4194894"/>
              <a:gd name="connsiteX371" fmla="*/ 7295226 w 9601201"/>
              <a:gd name="connsiteY371" fmla="*/ 1064695 h 4194894"/>
              <a:gd name="connsiteX372" fmla="*/ 4170510 w 9601201"/>
              <a:gd name="connsiteY372" fmla="*/ 4189971 h 4194894"/>
              <a:gd name="connsiteX373" fmla="*/ 4175432 w 9601201"/>
              <a:gd name="connsiteY373" fmla="*/ 4194893 h 4194894"/>
              <a:gd name="connsiteX374" fmla="*/ 4126202 w 9601201"/>
              <a:gd name="connsiteY374" fmla="*/ 4194893 h 4194894"/>
              <a:gd name="connsiteX375" fmla="*/ 9601201 w 9601201"/>
              <a:gd name="connsiteY375" fmla="*/ 1033888 h 4194894"/>
              <a:gd name="connsiteX376" fmla="*/ 9601201 w 9601201"/>
              <a:gd name="connsiteY376" fmla="*/ 1073290 h 4194894"/>
              <a:gd name="connsiteX377" fmla="*/ 6485639 w 9601201"/>
              <a:gd name="connsiteY377" fmla="*/ 4189971 h 4194894"/>
              <a:gd name="connsiteX378" fmla="*/ 6490564 w 9601201"/>
              <a:gd name="connsiteY378" fmla="*/ 4194894 h 4194894"/>
              <a:gd name="connsiteX379" fmla="*/ 6441331 w 9601201"/>
              <a:gd name="connsiteY379" fmla="*/ 4194894 h 4194894"/>
              <a:gd name="connsiteX380" fmla="*/ 7250997 w 9601201"/>
              <a:gd name="connsiteY380" fmla="*/ 1020297 h 4194894"/>
              <a:gd name="connsiteX381" fmla="*/ 7270655 w 9601201"/>
              <a:gd name="connsiteY381" fmla="*/ 1040030 h 4194894"/>
              <a:gd name="connsiteX382" fmla="*/ 4121278 w 9601201"/>
              <a:gd name="connsiteY382" fmla="*/ 4189971 h 4194894"/>
              <a:gd name="connsiteX383" fmla="*/ 4126200 w 9601201"/>
              <a:gd name="connsiteY383" fmla="*/ 4194893 h 4194894"/>
              <a:gd name="connsiteX384" fmla="*/ 4076971 w 9601201"/>
              <a:gd name="connsiteY384" fmla="*/ 4194893 h 4194894"/>
              <a:gd name="connsiteX385" fmla="*/ 7226139 w 9601201"/>
              <a:gd name="connsiteY385" fmla="*/ 995344 h 4194894"/>
              <a:gd name="connsiteX386" fmla="*/ 7246084 w 9601201"/>
              <a:gd name="connsiteY386" fmla="*/ 1015365 h 4194894"/>
              <a:gd name="connsiteX387" fmla="*/ 4072048 w 9601201"/>
              <a:gd name="connsiteY387" fmla="*/ 4189971 h 4194894"/>
              <a:gd name="connsiteX388" fmla="*/ 4076969 w 9601201"/>
              <a:gd name="connsiteY388" fmla="*/ 4194893 h 4194894"/>
              <a:gd name="connsiteX389" fmla="*/ 4027739 w 9601201"/>
              <a:gd name="connsiteY389" fmla="*/ 4194893 h 4194894"/>
              <a:gd name="connsiteX390" fmla="*/ 9601201 w 9601201"/>
              <a:gd name="connsiteY390" fmla="*/ 984639 h 4194894"/>
              <a:gd name="connsiteX391" fmla="*/ 9601201 w 9601201"/>
              <a:gd name="connsiteY391" fmla="*/ 1024040 h 4194894"/>
              <a:gd name="connsiteX392" fmla="*/ 6436407 w 9601201"/>
              <a:gd name="connsiteY392" fmla="*/ 4189971 h 4194894"/>
              <a:gd name="connsiteX393" fmla="*/ 6441331 w 9601201"/>
              <a:gd name="connsiteY393" fmla="*/ 4194894 h 4194894"/>
              <a:gd name="connsiteX394" fmla="*/ 6392099 w 9601201"/>
              <a:gd name="connsiteY394" fmla="*/ 4194894 h 4194894"/>
              <a:gd name="connsiteX395" fmla="*/ 7201566 w 9601201"/>
              <a:gd name="connsiteY395" fmla="*/ 970677 h 4194894"/>
              <a:gd name="connsiteX396" fmla="*/ 7221225 w 9601201"/>
              <a:gd name="connsiteY396" fmla="*/ 990411 h 4194894"/>
              <a:gd name="connsiteX397" fmla="*/ 4022815 w 9601201"/>
              <a:gd name="connsiteY397" fmla="*/ 4189971 h 4194894"/>
              <a:gd name="connsiteX398" fmla="*/ 4027737 w 9601201"/>
              <a:gd name="connsiteY398" fmla="*/ 4194893 h 4194894"/>
              <a:gd name="connsiteX399" fmla="*/ 3978508 w 9601201"/>
              <a:gd name="connsiteY399" fmla="*/ 4194893 h 4194894"/>
              <a:gd name="connsiteX400" fmla="*/ 7176992 w 9601201"/>
              <a:gd name="connsiteY400" fmla="*/ 946009 h 4194894"/>
              <a:gd name="connsiteX401" fmla="*/ 7196651 w 9601201"/>
              <a:gd name="connsiteY401" fmla="*/ 965744 h 4194894"/>
              <a:gd name="connsiteX402" fmla="*/ 3973583 w 9601201"/>
              <a:gd name="connsiteY402" fmla="*/ 4189971 h 4194894"/>
              <a:gd name="connsiteX403" fmla="*/ 3978506 w 9601201"/>
              <a:gd name="connsiteY403" fmla="*/ 4194893 h 4194894"/>
              <a:gd name="connsiteX404" fmla="*/ 3929275 w 9601201"/>
              <a:gd name="connsiteY404" fmla="*/ 4194893 h 4194894"/>
              <a:gd name="connsiteX405" fmla="*/ 9601201 w 9601201"/>
              <a:gd name="connsiteY405" fmla="*/ 935389 h 4194894"/>
              <a:gd name="connsiteX406" fmla="*/ 9601201 w 9601201"/>
              <a:gd name="connsiteY406" fmla="*/ 974792 h 4194894"/>
              <a:gd name="connsiteX407" fmla="*/ 6387176 w 9601201"/>
              <a:gd name="connsiteY407" fmla="*/ 4189971 h 4194894"/>
              <a:gd name="connsiteX408" fmla="*/ 6392099 w 9601201"/>
              <a:gd name="connsiteY408" fmla="*/ 4194894 h 4194894"/>
              <a:gd name="connsiteX409" fmla="*/ 6342867 w 9601201"/>
              <a:gd name="connsiteY409" fmla="*/ 4194894 h 4194894"/>
              <a:gd name="connsiteX410" fmla="*/ 7152418 w 9601201"/>
              <a:gd name="connsiteY410" fmla="*/ 921342 h 4194894"/>
              <a:gd name="connsiteX411" fmla="*/ 7172078 w 9601201"/>
              <a:gd name="connsiteY411" fmla="*/ 941077 h 4194894"/>
              <a:gd name="connsiteX412" fmla="*/ 3924351 w 9601201"/>
              <a:gd name="connsiteY412" fmla="*/ 4189971 h 4194894"/>
              <a:gd name="connsiteX413" fmla="*/ 3929273 w 9601201"/>
              <a:gd name="connsiteY413" fmla="*/ 4194893 h 4194894"/>
              <a:gd name="connsiteX414" fmla="*/ 3880043 w 9601201"/>
              <a:gd name="connsiteY414" fmla="*/ 4194893 h 4194894"/>
              <a:gd name="connsiteX415" fmla="*/ 7127845 w 9601201"/>
              <a:gd name="connsiteY415" fmla="*/ 896675 h 4194894"/>
              <a:gd name="connsiteX416" fmla="*/ 7147504 w 9601201"/>
              <a:gd name="connsiteY416" fmla="*/ 916410 h 4194894"/>
              <a:gd name="connsiteX417" fmla="*/ 3875119 w 9601201"/>
              <a:gd name="connsiteY417" fmla="*/ 4189971 h 4194894"/>
              <a:gd name="connsiteX418" fmla="*/ 3880041 w 9601201"/>
              <a:gd name="connsiteY418" fmla="*/ 4194893 h 4194894"/>
              <a:gd name="connsiteX419" fmla="*/ 3830811 w 9601201"/>
              <a:gd name="connsiteY419" fmla="*/ 4194893 h 4194894"/>
              <a:gd name="connsiteX420" fmla="*/ 9601201 w 9601201"/>
              <a:gd name="connsiteY420" fmla="*/ 886140 h 4194894"/>
              <a:gd name="connsiteX421" fmla="*/ 9601201 w 9601201"/>
              <a:gd name="connsiteY421" fmla="*/ 925542 h 4194894"/>
              <a:gd name="connsiteX422" fmla="*/ 6337944 w 9601201"/>
              <a:gd name="connsiteY422" fmla="*/ 4189971 h 4194894"/>
              <a:gd name="connsiteX423" fmla="*/ 6342867 w 9601201"/>
              <a:gd name="connsiteY423" fmla="*/ 4194894 h 4194894"/>
              <a:gd name="connsiteX424" fmla="*/ 6293635 w 9601201"/>
              <a:gd name="connsiteY424" fmla="*/ 4194894 h 4194894"/>
              <a:gd name="connsiteX425" fmla="*/ 7103271 w 9601201"/>
              <a:gd name="connsiteY425" fmla="*/ 872008 h 4194894"/>
              <a:gd name="connsiteX426" fmla="*/ 7122931 w 9601201"/>
              <a:gd name="connsiteY426" fmla="*/ 891742 h 4194894"/>
              <a:gd name="connsiteX427" fmla="*/ 3825887 w 9601201"/>
              <a:gd name="connsiteY427" fmla="*/ 4189971 h 4194894"/>
              <a:gd name="connsiteX428" fmla="*/ 3830809 w 9601201"/>
              <a:gd name="connsiteY428" fmla="*/ 4194893 h 4194894"/>
              <a:gd name="connsiteX429" fmla="*/ 3781579 w 9601201"/>
              <a:gd name="connsiteY429" fmla="*/ 4194893 h 4194894"/>
              <a:gd name="connsiteX430" fmla="*/ 7078698 w 9601201"/>
              <a:gd name="connsiteY430" fmla="*/ 847341 h 4194894"/>
              <a:gd name="connsiteX431" fmla="*/ 7098357 w 9601201"/>
              <a:gd name="connsiteY431" fmla="*/ 867075 h 4194894"/>
              <a:gd name="connsiteX432" fmla="*/ 3776655 w 9601201"/>
              <a:gd name="connsiteY432" fmla="*/ 4189971 h 4194894"/>
              <a:gd name="connsiteX433" fmla="*/ 3781577 w 9601201"/>
              <a:gd name="connsiteY433" fmla="*/ 4194893 h 4194894"/>
              <a:gd name="connsiteX434" fmla="*/ 3732348 w 9601201"/>
              <a:gd name="connsiteY434" fmla="*/ 4194893 h 4194894"/>
              <a:gd name="connsiteX435" fmla="*/ 9601201 w 9601201"/>
              <a:gd name="connsiteY435" fmla="*/ 836262 h 4194894"/>
              <a:gd name="connsiteX436" fmla="*/ 9601201 w 9601201"/>
              <a:gd name="connsiteY436" fmla="*/ 876293 h 4194894"/>
              <a:gd name="connsiteX437" fmla="*/ 6288713 w 9601201"/>
              <a:gd name="connsiteY437" fmla="*/ 4189971 h 4194894"/>
              <a:gd name="connsiteX438" fmla="*/ 6293635 w 9601201"/>
              <a:gd name="connsiteY438" fmla="*/ 4194894 h 4194894"/>
              <a:gd name="connsiteX439" fmla="*/ 6243172 w 9601201"/>
              <a:gd name="connsiteY439" fmla="*/ 4194894 h 4194894"/>
              <a:gd name="connsiteX440" fmla="*/ 7054124 w 9601201"/>
              <a:gd name="connsiteY440" fmla="*/ 822673 h 4194894"/>
              <a:gd name="connsiteX441" fmla="*/ 7073784 w 9601201"/>
              <a:gd name="connsiteY441" fmla="*/ 842408 h 4194894"/>
              <a:gd name="connsiteX442" fmla="*/ 3727423 w 9601201"/>
              <a:gd name="connsiteY442" fmla="*/ 4189971 h 4194894"/>
              <a:gd name="connsiteX443" fmla="*/ 3732346 w 9601201"/>
              <a:gd name="connsiteY443" fmla="*/ 4194893 h 4194894"/>
              <a:gd name="connsiteX444" fmla="*/ 3683116 w 9601201"/>
              <a:gd name="connsiteY444" fmla="*/ 4194893 h 4194894"/>
              <a:gd name="connsiteX445" fmla="*/ 7029551 w 9601201"/>
              <a:gd name="connsiteY445" fmla="*/ 798006 h 4194894"/>
              <a:gd name="connsiteX446" fmla="*/ 7049210 w 9601201"/>
              <a:gd name="connsiteY446" fmla="*/ 817741 h 4194894"/>
              <a:gd name="connsiteX447" fmla="*/ 3678191 w 9601201"/>
              <a:gd name="connsiteY447" fmla="*/ 4189971 h 4194894"/>
              <a:gd name="connsiteX448" fmla="*/ 3683114 w 9601201"/>
              <a:gd name="connsiteY448" fmla="*/ 4194893 h 4194894"/>
              <a:gd name="connsiteX449" fmla="*/ 3633884 w 9601201"/>
              <a:gd name="connsiteY449" fmla="*/ 4194893 h 4194894"/>
              <a:gd name="connsiteX450" fmla="*/ 9601201 w 9601201"/>
              <a:gd name="connsiteY450" fmla="*/ 787021 h 4194894"/>
              <a:gd name="connsiteX451" fmla="*/ 9601201 w 9601201"/>
              <a:gd name="connsiteY451" fmla="*/ 826416 h 4194894"/>
              <a:gd name="connsiteX452" fmla="*/ 6238250 w 9601201"/>
              <a:gd name="connsiteY452" fmla="*/ 4189971 h 4194894"/>
              <a:gd name="connsiteX453" fmla="*/ 6243172 w 9601201"/>
              <a:gd name="connsiteY453" fmla="*/ 4194894 h 4194894"/>
              <a:gd name="connsiteX454" fmla="*/ 6193941 w 9601201"/>
              <a:gd name="connsiteY454" fmla="*/ 4194894 h 4194894"/>
              <a:gd name="connsiteX455" fmla="*/ 7004977 w 9601201"/>
              <a:gd name="connsiteY455" fmla="*/ 773339 h 4194894"/>
              <a:gd name="connsiteX456" fmla="*/ 7024637 w 9601201"/>
              <a:gd name="connsiteY456" fmla="*/ 793074 h 4194894"/>
              <a:gd name="connsiteX457" fmla="*/ 3628960 w 9601201"/>
              <a:gd name="connsiteY457" fmla="*/ 4189971 h 4194894"/>
              <a:gd name="connsiteX458" fmla="*/ 3633882 w 9601201"/>
              <a:gd name="connsiteY458" fmla="*/ 4194893 h 4194894"/>
              <a:gd name="connsiteX459" fmla="*/ 3584652 w 9601201"/>
              <a:gd name="connsiteY459" fmla="*/ 4194893 h 4194894"/>
              <a:gd name="connsiteX460" fmla="*/ 6980404 w 9601201"/>
              <a:gd name="connsiteY460" fmla="*/ 748672 h 4194894"/>
              <a:gd name="connsiteX461" fmla="*/ 7000064 w 9601201"/>
              <a:gd name="connsiteY461" fmla="*/ 768407 h 4194894"/>
              <a:gd name="connsiteX462" fmla="*/ 3579728 w 9601201"/>
              <a:gd name="connsiteY462" fmla="*/ 4189971 h 4194894"/>
              <a:gd name="connsiteX463" fmla="*/ 3584650 w 9601201"/>
              <a:gd name="connsiteY463" fmla="*/ 4194893 h 4194894"/>
              <a:gd name="connsiteX464" fmla="*/ 3535420 w 9601201"/>
              <a:gd name="connsiteY464" fmla="*/ 4194893 h 4194894"/>
              <a:gd name="connsiteX465" fmla="*/ 9601201 w 9601201"/>
              <a:gd name="connsiteY465" fmla="*/ 737781 h 4194894"/>
              <a:gd name="connsiteX466" fmla="*/ 9601201 w 9601201"/>
              <a:gd name="connsiteY466" fmla="*/ 777174 h 4194894"/>
              <a:gd name="connsiteX467" fmla="*/ 6189017 w 9601201"/>
              <a:gd name="connsiteY467" fmla="*/ 4189971 h 4194894"/>
              <a:gd name="connsiteX468" fmla="*/ 6193941 w 9601201"/>
              <a:gd name="connsiteY468" fmla="*/ 4194894 h 4194894"/>
              <a:gd name="connsiteX469" fmla="*/ 6144709 w 9601201"/>
              <a:gd name="connsiteY469" fmla="*/ 4194894 h 4194894"/>
              <a:gd name="connsiteX470" fmla="*/ 9601200 w 9601201"/>
              <a:gd name="connsiteY470" fmla="*/ 688540 h 4194894"/>
              <a:gd name="connsiteX471" fmla="*/ 9601200 w 9601201"/>
              <a:gd name="connsiteY471" fmla="*/ 689694 h 4194894"/>
              <a:gd name="connsiteX472" fmla="*/ 9601201 w 9601201"/>
              <a:gd name="connsiteY472" fmla="*/ 689694 h 4194894"/>
              <a:gd name="connsiteX473" fmla="*/ 9601201 w 9601201"/>
              <a:gd name="connsiteY473" fmla="*/ 727934 h 4194894"/>
              <a:gd name="connsiteX474" fmla="*/ 6139785 w 9601201"/>
              <a:gd name="connsiteY474" fmla="*/ 4189971 h 4194894"/>
              <a:gd name="connsiteX475" fmla="*/ 6144709 w 9601201"/>
              <a:gd name="connsiteY475" fmla="*/ 4194894 h 4194894"/>
              <a:gd name="connsiteX476" fmla="*/ 6095476 w 9601201"/>
              <a:gd name="connsiteY476" fmla="*/ 4194894 h 4194894"/>
              <a:gd name="connsiteX477" fmla="*/ 9601200 w 9601201"/>
              <a:gd name="connsiteY477" fmla="*/ 639299 h 4194894"/>
              <a:gd name="connsiteX478" fmla="*/ 9601200 w 9601201"/>
              <a:gd name="connsiteY478" fmla="*/ 678694 h 4194894"/>
              <a:gd name="connsiteX479" fmla="*/ 6090553 w 9601201"/>
              <a:gd name="connsiteY479" fmla="*/ 4189971 h 4194894"/>
              <a:gd name="connsiteX480" fmla="*/ 6095476 w 9601201"/>
              <a:gd name="connsiteY480" fmla="*/ 4194894 h 4194894"/>
              <a:gd name="connsiteX481" fmla="*/ 6046244 w 9601201"/>
              <a:gd name="connsiteY481" fmla="*/ 4194894 h 4194894"/>
              <a:gd name="connsiteX482" fmla="*/ 9601200 w 9601201"/>
              <a:gd name="connsiteY482" fmla="*/ 590060 h 4194894"/>
              <a:gd name="connsiteX483" fmla="*/ 9601200 w 9601201"/>
              <a:gd name="connsiteY483" fmla="*/ 629454 h 4194894"/>
              <a:gd name="connsiteX484" fmla="*/ 6041321 w 9601201"/>
              <a:gd name="connsiteY484" fmla="*/ 4189971 h 4194894"/>
              <a:gd name="connsiteX485" fmla="*/ 6046244 w 9601201"/>
              <a:gd name="connsiteY485" fmla="*/ 4194894 h 4194894"/>
              <a:gd name="connsiteX486" fmla="*/ 5997013 w 9601201"/>
              <a:gd name="connsiteY486" fmla="*/ 4194894 h 4194894"/>
              <a:gd name="connsiteX487" fmla="*/ 9601200 w 9601201"/>
              <a:gd name="connsiteY487" fmla="*/ 540819 h 4194894"/>
              <a:gd name="connsiteX488" fmla="*/ 9601200 w 9601201"/>
              <a:gd name="connsiteY488" fmla="*/ 580213 h 4194894"/>
              <a:gd name="connsiteX489" fmla="*/ 5992089 w 9601201"/>
              <a:gd name="connsiteY489" fmla="*/ 4189971 h 4194894"/>
              <a:gd name="connsiteX490" fmla="*/ 5997013 w 9601201"/>
              <a:gd name="connsiteY490" fmla="*/ 4194894 h 4194894"/>
              <a:gd name="connsiteX491" fmla="*/ 5947781 w 9601201"/>
              <a:gd name="connsiteY491" fmla="*/ 4194894 h 4194894"/>
              <a:gd name="connsiteX492" fmla="*/ 9601200 w 9601201"/>
              <a:gd name="connsiteY492" fmla="*/ 491578 h 4194894"/>
              <a:gd name="connsiteX493" fmla="*/ 9601200 w 9601201"/>
              <a:gd name="connsiteY493" fmla="*/ 530973 h 4194894"/>
              <a:gd name="connsiteX494" fmla="*/ 5942859 w 9601201"/>
              <a:gd name="connsiteY494" fmla="*/ 4189971 h 4194894"/>
              <a:gd name="connsiteX495" fmla="*/ 5947781 w 9601201"/>
              <a:gd name="connsiteY495" fmla="*/ 4194894 h 4194894"/>
              <a:gd name="connsiteX496" fmla="*/ 5898549 w 9601201"/>
              <a:gd name="connsiteY496" fmla="*/ 4194894 h 4194894"/>
              <a:gd name="connsiteX497" fmla="*/ 9601200 w 9601201"/>
              <a:gd name="connsiteY497" fmla="*/ 442338 h 4194894"/>
              <a:gd name="connsiteX498" fmla="*/ 9601200 w 9601201"/>
              <a:gd name="connsiteY498" fmla="*/ 481731 h 4194894"/>
              <a:gd name="connsiteX499" fmla="*/ 5893625 w 9601201"/>
              <a:gd name="connsiteY499" fmla="*/ 4189971 h 4194894"/>
              <a:gd name="connsiteX500" fmla="*/ 5898549 w 9601201"/>
              <a:gd name="connsiteY500" fmla="*/ 4194894 h 4194894"/>
              <a:gd name="connsiteX501" fmla="*/ 5849318 w 9601201"/>
              <a:gd name="connsiteY501" fmla="*/ 4194894 h 4194894"/>
              <a:gd name="connsiteX502" fmla="*/ 9601200 w 9601201"/>
              <a:gd name="connsiteY502" fmla="*/ 393096 h 4194894"/>
              <a:gd name="connsiteX503" fmla="*/ 9601200 w 9601201"/>
              <a:gd name="connsiteY503" fmla="*/ 432490 h 4194894"/>
              <a:gd name="connsiteX504" fmla="*/ 5844393 w 9601201"/>
              <a:gd name="connsiteY504" fmla="*/ 4189971 h 4194894"/>
              <a:gd name="connsiteX505" fmla="*/ 5849318 w 9601201"/>
              <a:gd name="connsiteY505" fmla="*/ 4194894 h 4194894"/>
              <a:gd name="connsiteX506" fmla="*/ 5800085 w 9601201"/>
              <a:gd name="connsiteY506" fmla="*/ 4194894 h 4194894"/>
              <a:gd name="connsiteX507" fmla="*/ 9601200 w 9601201"/>
              <a:gd name="connsiteY507" fmla="*/ 343855 h 4194894"/>
              <a:gd name="connsiteX508" fmla="*/ 9601200 w 9601201"/>
              <a:gd name="connsiteY508" fmla="*/ 383250 h 4194894"/>
              <a:gd name="connsiteX509" fmla="*/ 5795162 w 9601201"/>
              <a:gd name="connsiteY509" fmla="*/ 4189971 h 4194894"/>
              <a:gd name="connsiteX510" fmla="*/ 5800085 w 9601201"/>
              <a:gd name="connsiteY510" fmla="*/ 4194894 h 4194894"/>
              <a:gd name="connsiteX511" fmla="*/ 5750854 w 9601201"/>
              <a:gd name="connsiteY511" fmla="*/ 4194894 h 4194894"/>
              <a:gd name="connsiteX512" fmla="*/ 9601200 w 9601201"/>
              <a:gd name="connsiteY512" fmla="*/ 294614 h 4194894"/>
              <a:gd name="connsiteX513" fmla="*/ 9601200 w 9601201"/>
              <a:gd name="connsiteY513" fmla="*/ 334009 h 4194894"/>
              <a:gd name="connsiteX514" fmla="*/ 5745930 w 9601201"/>
              <a:gd name="connsiteY514" fmla="*/ 4189971 h 4194894"/>
              <a:gd name="connsiteX515" fmla="*/ 5750854 w 9601201"/>
              <a:gd name="connsiteY515" fmla="*/ 4194894 h 4194894"/>
              <a:gd name="connsiteX516" fmla="*/ 5701621 w 9601201"/>
              <a:gd name="connsiteY516" fmla="*/ 4194894 h 4194894"/>
              <a:gd name="connsiteX517" fmla="*/ 9601200 w 9601201"/>
              <a:gd name="connsiteY517" fmla="*/ 245374 h 4194894"/>
              <a:gd name="connsiteX518" fmla="*/ 9601200 w 9601201"/>
              <a:gd name="connsiteY518" fmla="*/ 284768 h 4194894"/>
              <a:gd name="connsiteX519" fmla="*/ 5696699 w 9601201"/>
              <a:gd name="connsiteY519" fmla="*/ 4189971 h 4194894"/>
              <a:gd name="connsiteX520" fmla="*/ 5701621 w 9601201"/>
              <a:gd name="connsiteY520" fmla="*/ 4194894 h 4194894"/>
              <a:gd name="connsiteX521" fmla="*/ 5652389 w 9601201"/>
              <a:gd name="connsiteY521" fmla="*/ 4194894 h 4194894"/>
              <a:gd name="connsiteX522" fmla="*/ 9601200 w 9601201"/>
              <a:gd name="connsiteY522" fmla="*/ 196134 h 4194894"/>
              <a:gd name="connsiteX523" fmla="*/ 9601200 w 9601201"/>
              <a:gd name="connsiteY523" fmla="*/ 235528 h 4194894"/>
              <a:gd name="connsiteX524" fmla="*/ 5647468 w 9601201"/>
              <a:gd name="connsiteY524" fmla="*/ 4189971 h 4194894"/>
              <a:gd name="connsiteX525" fmla="*/ 5652389 w 9601201"/>
              <a:gd name="connsiteY525" fmla="*/ 4194894 h 4194894"/>
              <a:gd name="connsiteX526" fmla="*/ 5603158 w 9601201"/>
              <a:gd name="connsiteY526" fmla="*/ 4194894 h 4194894"/>
              <a:gd name="connsiteX527" fmla="*/ 9601200 w 9601201"/>
              <a:gd name="connsiteY527" fmla="*/ 146893 h 4194894"/>
              <a:gd name="connsiteX528" fmla="*/ 9601200 w 9601201"/>
              <a:gd name="connsiteY528" fmla="*/ 186288 h 4194894"/>
              <a:gd name="connsiteX529" fmla="*/ 5598236 w 9601201"/>
              <a:gd name="connsiteY529" fmla="*/ 4189971 h 4194894"/>
              <a:gd name="connsiteX530" fmla="*/ 5603158 w 9601201"/>
              <a:gd name="connsiteY530" fmla="*/ 4194894 h 4194894"/>
              <a:gd name="connsiteX531" fmla="*/ 5553927 w 9601201"/>
              <a:gd name="connsiteY531" fmla="*/ 4194894 h 4194894"/>
              <a:gd name="connsiteX532" fmla="*/ 9601200 w 9601201"/>
              <a:gd name="connsiteY532" fmla="*/ 97652 h 4194894"/>
              <a:gd name="connsiteX533" fmla="*/ 9601200 w 9601201"/>
              <a:gd name="connsiteY533" fmla="*/ 137046 h 4194894"/>
              <a:gd name="connsiteX534" fmla="*/ 5549003 w 9601201"/>
              <a:gd name="connsiteY534" fmla="*/ 4189971 h 4194894"/>
              <a:gd name="connsiteX535" fmla="*/ 5553927 w 9601201"/>
              <a:gd name="connsiteY535" fmla="*/ 4194894 h 4194894"/>
              <a:gd name="connsiteX536" fmla="*/ 5504695 w 9601201"/>
              <a:gd name="connsiteY536" fmla="*/ 4194894 h 4194894"/>
              <a:gd name="connsiteX537" fmla="*/ 9601200 w 9601201"/>
              <a:gd name="connsiteY537" fmla="*/ 48411 h 4194894"/>
              <a:gd name="connsiteX538" fmla="*/ 9601200 w 9601201"/>
              <a:gd name="connsiteY538" fmla="*/ 87806 h 4194894"/>
              <a:gd name="connsiteX539" fmla="*/ 5499771 w 9601201"/>
              <a:gd name="connsiteY539" fmla="*/ 4189971 h 4194894"/>
              <a:gd name="connsiteX540" fmla="*/ 5504695 w 9601201"/>
              <a:gd name="connsiteY540" fmla="*/ 4194894 h 4194894"/>
              <a:gd name="connsiteX541" fmla="*/ 5455462 w 9601201"/>
              <a:gd name="connsiteY541" fmla="*/ 4194894 h 4194894"/>
              <a:gd name="connsiteX542" fmla="*/ 9551138 w 9601201"/>
              <a:gd name="connsiteY542" fmla="*/ 1 h 4194894"/>
              <a:gd name="connsiteX543" fmla="*/ 9590525 w 9601201"/>
              <a:gd name="connsiteY543" fmla="*/ 1 h 4194894"/>
              <a:gd name="connsiteX544" fmla="*/ 5401307 w 9601201"/>
              <a:gd name="connsiteY544" fmla="*/ 4189971 h 4194894"/>
              <a:gd name="connsiteX545" fmla="*/ 5406230 w 9601201"/>
              <a:gd name="connsiteY545" fmla="*/ 4194894 h 4194894"/>
              <a:gd name="connsiteX546" fmla="*/ 5356998 w 9601201"/>
              <a:gd name="connsiteY546" fmla="*/ 4194894 h 4194894"/>
              <a:gd name="connsiteX547" fmla="*/ 9501906 w 9601201"/>
              <a:gd name="connsiteY547" fmla="*/ 1 h 4194894"/>
              <a:gd name="connsiteX548" fmla="*/ 9541293 w 9601201"/>
              <a:gd name="connsiteY548" fmla="*/ 1 h 4194894"/>
              <a:gd name="connsiteX549" fmla="*/ 5352076 w 9601201"/>
              <a:gd name="connsiteY549" fmla="*/ 4189971 h 4194894"/>
              <a:gd name="connsiteX550" fmla="*/ 5356998 w 9601201"/>
              <a:gd name="connsiteY550" fmla="*/ 4194894 h 4194894"/>
              <a:gd name="connsiteX551" fmla="*/ 5307766 w 9601201"/>
              <a:gd name="connsiteY551" fmla="*/ 4194894 h 4194894"/>
              <a:gd name="connsiteX552" fmla="*/ 9452674 w 9601201"/>
              <a:gd name="connsiteY552" fmla="*/ 1 h 4194894"/>
              <a:gd name="connsiteX553" fmla="*/ 9492061 w 9601201"/>
              <a:gd name="connsiteY553" fmla="*/ 1 h 4194894"/>
              <a:gd name="connsiteX554" fmla="*/ 5302844 w 9601201"/>
              <a:gd name="connsiteY554" fmla="*/ 4189971 h 4194894"/>
              <a:gd name="connsiteX555" fmla="*/ 5307766 w 9601201"/>
              <a:gd name="connsiteY555" fmla="*/ 4194894 h 4194894"/>
              <a:gd name="connsiteX556" fmla="*/ 5258536 w 9601201"/>
              <a:gd name="connsiteY556" fmla="*/ 4194894 h 4194894"/>
              <a:gd name="connsiteX557" fmla="*/ 9403442 w 9601201"/>
              <a:gd name="connsiteY557" fmla="*/ 1 h 4194894"/>
              <a:gd name="connsiteX558" fmla="*/ 9442829 w 9601201"/>
              <a:gd name="connsiteY558" fmla="*/ 1 h 4194894"/>
              <a:gd name="connsiteX559" fmla="*/ 5253611 w 9601201"/>
              <a:gd name="connsiteY559" fmla="*/ 4189971 h 4194894"/>
              <a:gd name="connsiteX560" fmla="*/ 5258536 w 9601201"/>
              <a:gd name="connsiteY560" fmla="*/ 4194894 h 4194894"/>
              <a:gd name="connsiteX561" fmla="*/ 5209304 w 9601201"/>
              <a:gd name="connsiteY561" fmla="*/ 4194894 h 4194894"/>
              <a:gd name="connsiteX562" fmla="*/ 9354210 w 9601201"/>
              <a:gd name="connsiteY562" fmla="*/ 1 h 4194894"/>
              <a:gd name="connsiteX563" fmla="*/ 9393597 w 9601201"/>
              <a:gd name="connsiteY563" fmla="*/ 1 h 4194894"/>
              <a:gd name="connsiteX564" fmla="*/ 5204380 w 9601201"/>
              <a:gd name="connsiteY564" fmla="*/ 4189971 h 4194894"/>
              <a:gd name="connsiteX565" fmla="*/ 5209304 w 9601201"/>
              <a:gd name="connsiteY565" fmla="*/ 4194894 h 4194894"/>
              <a:gd name="connsiteX566" fmla="*/ 5160071 w 9601201"/>
              <a:gd name="connsiteY566" fmla="*/ 4194894 h 4194894"/>
              <a:gd name="connsiteX567" fmla="*/ 9304978 w 9601201"/>
              <a:gd name="connsiteY567" fmla="*/ 1 h 4194894"/>
              <a:gd name="connsiteX568" fmla="*/ 9344366 w 9601201"/>
              <a:gd name="connsiteY568" fmla="*/ 1 h 4194894"/>
              <a:gd name="connsiteX569" fmla="*/ 5155148 w 9601201"/>
              <a:gd name="connsiteY569" fmla="*/ 4189971 h 4194894"/>
              <a:gd name="connsiteX570" fmla="*/ 5160071 w 9601201"/>
              <a:gd name="connsiteY570" fmla="*/ 4194894 h 4194894"/>
              <a:gd name="connsiteX571" fmla="*/ 5110839 w 9601201"/>
              <a:gd name="connsiteY571" fmla="*/ 4194894 h 4194894"/>
              <a:gd name="connsiteX572" fmla="*/ 9255746 w 9601201"/>
              <a:gd name="connsiteY572" fmla="*/ 1 h 4194894"/>
              <a:gd name="connsiteX573" fmla="*/ 9295134 w 9601201"/>
              <a:gd name="connsiteY573" fmla="*/ 1 h 4194894"/>
              <a:gd name="connsiteX574" fmla="*/ 5105916 w 9601201"/>
              <a:gd name="connsiteY574" fmla="*/ 4189971 h 4194894"/>
              <a:gd name="connsiteX575" fmla="*/ 5110839 w 9601201"/>
              <a:gd name="connsiteY575" fmla="*/ 4194894 h 4194894"/>
              <a:gd name="connsiteX576" fmla="*/ 5061607 w 9601201"/>
              <a:gd name="connsiteY576" fmla="*/ 4194894 h 4194894"/>
              <a:gd name="connsiteX577" fmla="*/ 9206514 w 9601201"/>
              <a:gd name="connsiteY577" fmla="*/ 1 h 4194894"/>
              <a:gd name="connsiteX578" fmla="*/ 9245902 w 9601201"/>
              <a:gd name="connsiteY578" fmla="*/ 1 h 4194894"/>
              <a:gd name="connsiteX579" fmla="*/ 5056684 w 9601201"/>
              <a:gd name="connsiteY579" fmla="*/ 4189971 h 4194894"/>
              <a:gd name="connsiteX580" fmla="*/ 5061607 w 9601201"/>
              <a:gd name="connsiteY580" fmla="*/ 4194894 h 4194894"/>
              <a:gd name="connsiteX581" fmla="*/ 5012375 w 9601201"/>
              <a:gd name="connsiteY581" fmla="*/ 4194894 h 4194894"/>
              <a:gd name="connsiteX582" fmla="*/ 9157283 w 9601201"/>
              <a:gd name="connsiteY582" fmla="*/ 1 h 4194894"/>
              <a:gd name="connsiteX583" fmla="*/ 9196670 w 9601201"/>
              <a:gd name="connsiteY583" fmla="*/ 1 h 4194894"/>
              <a:gd name="connsiteX584" fmla="*/ 5007453 w 9601201"/>
              <a:gd name="connsiteY584" fmla="*/ 4189971 h 4194894"/>
              <a:gd name="connsiteX585" fmla="*/ 5012375 w 9601201"/>
              <a:gd name="connsiteY585" fmla="*/ 4194894 h 4194894"/>
              <a:gd name="connsiteX586" fmla="*/ 4963143 w 9601201"/>
              <a:gd name="connsiteY586" fmla="*/ 4194894 h 4194894"/>
              <a:gd name="connsiteX587" fmla="*/ 9108052 w 9601201"/>
              <a:gd name="connsiteY587" fmla="*/ 1 h 4194894"/>
              <a:gd name="connsiteX588" fmla="*/ 9147438 w 9601201"/>
              <a:gd name="connsiteY588" fmla="*/ 1 h 4194894"/>
              <a:gd name="connsiteX589" fmla="*/ 4958220 w 9601201"/>
              <a:gd name="connsiteY589" fmla="*/ 4189971 h 4194894"/>
              <a:gd name="connsiteX590" fmla="*/ 4963143 w 9601201"/>
              <a:gd name="connsiteY590" fmla="*/ 4194894 h 4194894"/>
              <a:gd name="connsiteX591" fmla="*/ 4913913 w 9601201"/>
              <a:gd name="connsiteY591" fmla="*/ 4194894 h 4194894"/>
              <a:gd name="connsiteX592" fmla="*/ 9058819 w 9601201"/>
              <a:gd name="connsiteY592" fmla="*/ 1 h 4194894"/>
              <a:gd name="connsiteX593" fmla="*/ 9098206 w 9601201"/>
              <a:gd name="connsiteY593" fmla="*/ 1 h 4194894"/>
              <a:gd name="connsiteX594" fmla="*/ 4908988 w 9601201"/>
              <a:gd name="connsiteY594" fmla="*/ 4189971 h 4194894"/>
              <a:gd name="connsiteX595" fmla="*/ 4913913 w 9601201"/>
              <a:gd name="connsiteY595" fmla="*/ 4194894 h 4194894"/>
              <a:gd name="connsiteX596" fmla="*/ 4864680 w 9601201"/>
              <a:gd name="connsiteY596" fmla="*/ 4194894 h 4194894"/>
              <a:gd name="connsiteX597" fmla="*/ 9009587 w 9601201"/>
              <a:gd name="connsiteY597" fmla="*/ 1 h 4194894"/>
              <a:gd name="connsiteX598" fmla="*/ 9048974 w 9601201"/>
              <a:gd name="connsiteY598" fmla="*/ 1 h 4194894"/>
              <a:gd name="connsiteX599" fmla="*/ 4859756 w 9601201"/>
              <a:gd name="connsiteY599" fmla="*/ 4189971 h 4194894"/>
              <a:gd name="connsiteX600" fmla="*/ 4864680 w 9601201"/>
              <a:gd name="connsiteY600" fmla="*/ 4194894 h 4194894"/>
              <a:gd name="connsiteX601" fmla="*/ 4815448 w 9601201"/>
              <a:gd name="connsiteY601" fmla="*/ 4194894 h 4194894"/>
              <a:gd name="connsiteX602" fmla="*/ 8960355 w 9601201"/>
              <a:gd name="connsiteY602" fmla="*/ 1 h 4194894"/>
              <a:gd name="connsiteX603" fmla="*/ 8999742 w 9601201"/>
              <a:gd name="connsiteY603" fmla="*/ 1 h 4194894"/>
              <a:gd name="connsiteX604" fmla="*/ 4810524 w 9601201"/>
              <a:gd name="connsiteY604" fmla="*/ 4189971 h 4194894"/>
              <a:gd name="connsiteX605" fmla="*/ 4815448 w 9601201"/>
              <a:gd name="connsiteY605" fmla="*/ 4194894 h 4194894"/>
              <a:gd name="connsiteX606" fmla="*/ 4766216 w 9601201"/>
              <a:gd name="connsiteY606" fmla="*/ 4194894 h 4194894"/>
              <a:gd name="connsiteX607" fmla="*/ 8911123 w 9601201"/>
              <a:gd name="connsiteY607" fmla="*/ 1 h 4194894"/>
              <a:gd name="connsiteX608" fmla="*/ 8950511 w 9601201"/>
              <a:gd name="connsiteY608" fmla="*/ 1 h 4194894"/>
              <a:gd name="connsiteX609" fmla="*/ 4761293 w 9601201"/>
              <a:gd name="connsiteY609" fmla="*/ 4189971 h 4194894"/>
              <a:gd name="connsiteX610" fmla="*/ 4766216 w 9601201"/>
              <a:gd name="connsiteY610" fmla="*/ 4194894 h 4194894"/>
              <a:gd name="connsiteX611" fmla="*/ 4716984 w 9601201"/>
              <a:gd name="connsiteY611" fmla="*/ 4194894 h 4194894"/>
              <a:gd name="connsiteX612" fmla="*/ 8861892 w 9601201"/>
              <a:gd name="connsiteY612" fmla="*/ 1 h 4194894"/>
              <a:gd name="connsiteX613" fmla="*/ 8901279 w 9601201"/>
              <a:gd name="connsiteY613" fmla="*/ 1 h 4194894"/>
              <a:gd name="connsiteX614" fmla="*/ 4712062 w 9601201"/>
              <a:gd name="connsiteY614" fmla="*/ 4189971 h 4194894"/>
              <a:gd name="connsiteX615" fmla="*/ 4716984 w 9601201"/>
              <a:gd name="connsiteY615" fmla="*/ 4194894 h 4194894"/>
              <a:gd name="connsiteX616" fmla="*/ 4667752 w 9601201"/>
              <a:gd name="connsiteY616" fmla="*/ 4194894 h 4194894"/>
              <a:gd name="connsiteX617" fmla="*/ 8812660 w 9601201"/>
              <a:gd name="connsiteY617" fmla="*/ 1 h 4194894"/>
              <a:gd name="connsiteX618" fmla="*/ 8852047 w 9601201"/>
              <a:gd name="connsiteY618" fmla="*/ 1 h 4194894"/>
              <a:gd name="connsiteX619" fmla="*/ 4662830 w 9601201"/>
              <a:gd name="connsiteY619" fmla="*/ 4189971 h 4194894"/>
              <a:gd name="connsiteX620" fmla="*/ 4667752 w 9601201"/>
              <a:gd name="connsiteY620" fmla="*/ 4194894 h 4194894"/>
              <a:gd name="connsiteX621" fmla="*/ 4618521 w 9601201"/>
              <a:gd name="connsiteY621" fmla="*/ 4194894 h 4194894"/>
              <a:gd name="connsiteX622" fmla="*/ 8763428 w 9601201"/>
              <a:gd name="connsiteY622" fmla="*/ 1 h 4194894"/>
              <a:gd name="connsiteX623" fmla="*/ 8802814 w 9601201"/>
              <a:gd name="connsiteY623" fmla="*/ 1 h 4194894"/>
              <a:gd name="connsiteX624" fmla="*/ 4613597 w 9601201"/>
              <a:gd name="connsiteY624" fmla="*/ 4189971 h 4194894"/>
              <a:gd name="connsiteX625" fmla="*/ 4618521 w 9601201"/>
              <a:gd name="connsiteY625" fmla="*/ 4194894 h 4194894"/>
              <a:gd name="connsiteX626" fmla="*/ 4569290 w 9601201"/>
              <a:gd name="connsiteY626" fmla="*/ 4194894 h 4194894"/>
              <a:gd name="connsiteX627" fmla="*/ 7640281 w 9601201"/>
              <a:gd name="connsiteY627" fmla="*/ 1123350 h 4194894"/>
              <a:gd name="connsiteX628" fmla="*/ 7672966 w 9601201"/>
              <a:gd name="connsiteY628" fmla="*/ 1096546 h 4194894"/>
              <a:gd name="connsiteX629" fmla="*/ 7673185 w 9601201"/>
              <a:gd name="connsiteY629" fmla="*/ 1096342 h 4194894"/>
              <a:gd name="connsiteX630" fmla="*/ 8191989 w 9601201"/>
              <a:gd name="connsiteY630" fmla="*/ 575559 h 4194894"/>
              <a:gd name="connsiteX631" fmla="*/ 8215899 w 9601201"/>
              <a:gd name="connsiteY631" fmla="*/ 547629 h 4194894"/>
              <a:gd name="connsiteX632" fmla="*/ 8714195 w 9601201"/>
              <a:gd name="connsiteY632" fmla="*/ 1 h 4194894"/>
              <a:gd name="connsiteX633" fmla="*/ 8753583 w 9601201"/>
              <a:gd name="connsiteY633" fmla="*/ 1 h 4194894"/>
              <a:gd name="connsiteX634" fmla="*/ 8274520 w 9601201"/>
              <a:gd name="connsiteY634" fmla="*/ 479150 h 4194894"/>
              <a:gd name="connsiteX635" fmla="*/ 8289401 w 9601201"/>
              <a:gd name="connsiteY635" fmla="*/ 461767 h 4194894"/>
              <a:gd name="connsiteX636" fmla="*/ 8350395 w 9601201"/>
              <a:gd name="connsiteY636" fmla="*/ 363867 h 4194894"/>
              <a:gd name="connsiteX637" fmla="*/ 8664963 w 9601201"/>
              <a:gd name="connsiteY637" fmla="*/ 1 h 4194894"/>
              <a:gd name="connsiteX638" fmla="*/ 8704351 w 9601201"/>
              <a:gd name="connsiteY638" fmla="*/ 1 h 4194894"/>
              <a:gd name="connsiteX639" fmla="*/ 8366665 w 9601201"/>
              <a:gd name="connsiteY639" fmla="*/ 337748 h 4194894"/>
              <a:gd name="connsiteX640" fmla="*/ 8396761 w 9601201"/>
              <a:gd name="connsiteY640" fmla="*/ 268252 h 4194894"/>
              <a:gd name="connsiteX641" fmla="*/ 8615731 w 9601201"/>
              <a:gd name="connsiteY641" fmla="*/ 1 h 4194894"/>
              <a:gd name="connsiteX642" fmla="*/ 8655119 w 9601201"/>
              <a:gd name="connsiteY642" fmla="*/ 1 h 4194894"/>
              <a:gd name="connsiteX643" fmla="*/ 8404283 w 9601201"/>
              <a:gd name="connsiteY643" fmla="*/ 250882 h 4194894"/>
              <a:gd name="connsiteX644" fmla="*/ 8423762 w 9601201"/>
              <a:gd name="connsiteY644" fmla="*/ 205902 h 4194894"/>
              <a:gd name="connsiteX645" fmla="*/ 8428876 w 9601201"/>
              <a:gd name="connsiteY645" fmla="*/ 186890 h 4194894"/>
              <a:gd name="connsiteX646" fmla="*/ 8566500 w 9601201"/>
              <a:gd name="connsiteY646" fmla="*/ 1 h 4194894"/>
              <a:gd name="connsiteX647" fmla="*/ 8605887 w 9601201"/>
              <a:gd name="connsiteY647" fmla="*/ 1 h 4194894"/>
              <a:gd name="connsiteX648" fmla="*/ 8432500 w 9601201"/>
              <a:gd name="connsiteY648" fmla="*/ 173420 h 4194894"/>
              <a:gd name="connsiteX649" fmla="*/ 8446997 w 9601201"/>
              <a:gd name="connsiteY649" fmla="*/ 119526 h 4194894"/>
              <a:gd name="connsiteX650" fmla="*/ 8517269 w 9601201"/>
              <a:gd name="connsiteY650" fmla="*/ 1 h 4194894"/>
              <a:gd name="connsiteX651" fmla="*/ 8556656 w 9601201"/>
              <a:gd name="connsiteY651" fmla="*/ 1 h 4194894"/>
              <a:gd name="connsiteX652" fmla="*/ 8450620 w 9601201"/>
              <a:gd name="connsiteY652" fmla="*/ 106056 h 4194894"/>
              <a:gd name="connsiteX653" fmla="*/ 8460711 w 9601201"/>
              <a:gd name="connsiteY653" fmla="*/ 68543 h 4194894"/>
              <a:gd name="connsiteX654" fmla="*/ 8461975 w 9601201"/>
              <a:gd name="connsiteY654" fmla="*/ 55305 h 4194894"/>
              <a:gd name="connsiteX655" fmla="*/ 8468037 w 9601201"/>
              <a:gd name="connsiteY655" fmla="*/ 1 h 4194894"/>
              <a:gd name="connsiteX656" fmla="*/ 8507423 w 9601201"/>
              <a:gd name="connsiteY656" fmla="*/ 1 h 4194894"/>
              <a:gd name="connsiteX657" fmla="*/ 8463015 w 9601201"/>
              <a:gd name="connsiteY657" fmla="*/ 44418 h 4194894"/>
              <a:gd name="connsiteX658" fmla="*/ 8467174 w 9601201"/>
              <a:gd name="connsiteY658" fmla="*/ 864 h 4194894"/>
              <a:gd name="connsiteX659" fmla="*/ 9601199 w 9601201"/>
              <a:gd name="connsiteY659" fmla="*/ 0 h 4194894"/>
              <a:gd name="connsiteX660" fmla="*/ 9601200 w 9601201"/>
              <a:gd name="connsiteY660" fmla="*/ 0 h 4194894"/>
              <a:gd name="connsiteX661" fmla="*/ 9601200 w 9601201"/>
              <a:gd name="connsiteY661" fmla="*/ 38565 h 4194894"/>
              <a:gd name="connsiteX662" fmla="*/ 5450539 w 9601201"/>
              <a:gd name="connsiteY662" fmla="*/ 4189971 h 4194894"/>
              <a:gd name="connsiteX663" fmla="*/ 5455462 w 9601201"/>
              <a:gd name="connsiteY663" fmla="*/ 4194894 h 4194894"/>
              <a:gd name="connsiteX664" fmla="*/ 5406230 w 9601201"/>
              <a:gd name="connsiteY664" fmla="*/ 4194894 h 4194894"/>
              <a:gd name="connsiteX665" fmla="*/ 9600369 w 9601201"/>
              <a:gd name="connsiteY665" fmla="*/ 1 h 4194894"/>
              <a:gd name="connsiteX666" fmla="*/ 9601199 w 9601201"/>
              <a:gd name="connsiteY666" fmla="*/ 1 h 4194894"/>
              <a:gd name="connsiteX667" fmla="*/ 0 w 9601201"/>
              <a:gd name="connsiteY667" fmla="*/ 0 h 4194894"/>
              <a:gd name="connsiteX668" fmla="*/ 3533296 w 9601201"/>
              <a:gd name="connsiteY668" fmla="*/ 0 h 4194894"/>
              <a:gd name="connsiteX669" fmla="*/ 3505200 w 9601201"/>
              <a:gd name="connsiteY669" fmla="*/ 28096 h 4194894"/>
              <a:gd name="connsiteX670" fmla="*/ 3505200 w 9601201"/>
              <a:gd name="connsiteY670" fmla="*/ 37942 h 4194894"/>
              <a:gd name="connsiteX671" fmla="*/ 3543142 w 9601201"/>
              <a:gd name="connsiteY671" fmla="*/ 0 h 4194894"/>
              <a:gd name="connsiteX672" fmla="*/ 3582528 w 9601201"/>
              <a:gd name="connsiteY672" fmla="*/ 0 h 4194894"/>
              <a:gd name="connsiteX673" fmla="*/ 3505200 w 9601201"/>
              <a:gd name="connsiteY673" fmla="*/ 77328 h 4194894"/>
              <a:gd name="connsiteX674" fmla="*/ 3505200 w 9601201"/>
              <a:gd name="connsiteY674" fmla="*/ 87174 h 4194894"/>
              <a:gd name="connsiteX675" fmla="*/ 3592374 w 9601201"/>
              <a:gd name="connsiteY675" fmla="*/ 0 h 4194894"/>
              <a:gd name="connsiteX676" fmla="*/ 3631760 w 9601201"/>
              <a:gd name="connsiteY676" fmla="*/ 0 h 4194894"/>
              <a:gd name="connsiteX677" fmla="*/ 3505200 w 9601201"/>
              <a:gd name="connsiteY677" fmla="*/ 126560 h 4194894"/>
              <a:gd name="connsiteX678" fmla="*/ 3505200 w 9601201"/>
              <a:gd name="connsiteY678" fmla="*/ 136407 h 4194894"/>
              <a:gd name="connsiteX679" fmla="*/ 3641607 w 9601201"/>
              <a:gd name="connsiteY679" fmla="*/ 0 h 4194894"/>
              <a:gd name="connsiteX680" fmla="*/ 3649813 w 9601201"/>
              <a:gd name="connsiteY680" fmla="*/ 0 h 4194894"/>
              <a:gd name="connsiteX681" fmla="*/ 3680992 w 9601201"/>
              <a:gd name="connsiteY681" fmla="*/ 0 h 4194894"/>
              <a:gd name="connsiteX682" fmla="*/ 3505200 w 9601201"/>
              <a:gd name="connsiteY682" fmla="*/ 175792 h 4194894"/>
              <a:gd name="connsiteX683" fmla="*/ 3505200 w 9601201"/>
              <a:gd name="connsiteY683" fmla="*/ 185639 h 4194894"/>
              <a:gd name="connsiteX684" fmla="*/ 3690839 w 9601201"/>
              <a:gd name="connsiteY684" fmla="*/ 0 h 4194894"/>
              <a:gd name="connsiteX685" fmla="*/ 3730225 w 9601201"/>
              <a:gd name="connsiteY685" fmla="*/ 0 h 4194894"/>
              <a:gd name="connsiteX686" fmla="*/ 3505200 w 9601201"/>
              <a:gd name="connsiteY686" fmla="*/ 225025 h 4194894"/>
              <a:gd name="connsiteX687" fmla="*/ 3505200 w 9601201"/>
              <a:gd name="connsiteY687" fmla="*/ 234870 h 4194894"/>
              <a:gd name="connsiteX688" fmla="*/ 3740070 w 9601201"/>
              <a:gd name="connsiteY688" fmla="*/ 0 h 4194894"/>
              <a:gd name="connsiteX689" fmla="*/ 3779457 w 9601201"/>
              <a:gd name="connsiteY689" fmla="*/ 0 h 4194894"/>
              <a:gd name="connsiteX690" fmla="*/ 3505200 w 9601201"/>
              <a:gd name="connsiteY690" fmla="*/ 274257 h 4194894"/>
              <a:gd name="connsiteX691" fmla="*/ 3505200 w 9601201"/>
              <a:gd name="connsiteY691" fmla="*/ 284101 h 4194894"/>
              <a:gd name="connsiteX692" fmla="*/ 3789301 w 9601201"/>
              <a:gd name="connsiteY692" fmla="*/ 0 h 4194894"/>
              <a:gd name="connsiteX693" fmla="*/ 3828687 w 9601201"/>
              <a:gd name="connsiteY693" fmla="*/ 0 h 4194894"/>
              <a:gd name="connsiteX694" fmla="*/ 3505200 w 9601201"/>
              <a:gd name="connsiteY694" fmla="*/ 323487 h 4194894"/>
              <a:gd name="connsiteX695" fmla="*/ 3505200 w 9601201"/>
              <a:gd name="connsiteY695" fmla="*/ 333334 h 4194894"/>
              <a:gd name="connsiteX696" fmla="*/ 3838534 w 9601201"/>
              <a:gd name="connsiteY696" fmla="*/ 0 h 4194894"/>
              <a:gd name="connsiteX697" fmla="*/ 3877919 w 9601201"/>
              <a:gd name="connsiteY697" fmla="*/ 0 h 4194894"/>
              <a:gd name="connsiteX698" fmla="*/ 3505200 w 9601201"/>
              <a:gd name="connsiteY698" fmla="*/ 372719 h 4194894"/>
              <a:gd name="connsiteX699" fmla="*/ 3505200 w 9601201"/>
              <a:gd name="connsiteY699" fmla="*/ 382566 h 4194894"/>
              <a:gd name="connsiteX700" fmla="*/ 3887766 w 9601201"/>
              <a:gd name="connsiteY700" fmla="*/ 0 h 4194894"/>
              <a:gd name="connsiteX701" fmla="*/ 3927151 w 9601201"/>
              <a:gd name="connsiteY701" fmla="*/ 0 h 4194894"/>
              <a:gd name="connsiteX702" fmla="*/ 3505200 w 9601201"/>
              <a:gd name="connsiteY702" fmla="*/ 421951 h 4194894"/>
              <a:gd name="connsiteX703" fmla="*/ 3505200 w 9601201"/>
              <a:gd name="connsiteY703" fmla="*/ 431797 h 4194894"/>
              <a:gd name="connsiteX704" fmla="*/ 3936997 w 9601201"/>
              <a:gd name="connsiteY704" fmla="*/ 0 h 4194894"/>
              <a:gd name="connsiteX705" fmla="*/ 3976384 w 9601201"/>
              <a:gd name="connsiteY705" fmla="*/ 0 h 4194894"/>
              <a:gd name="connsiteX706" fmla="*/ 3505200 w 9601201"/>
              <a:gd name="connsiteY706" fmla="*/ 471184 h 4194894"/>
              <a:gd name="connsiteX707" fmla="*/ 3505200 w 9601201"/>
              <a:gd name="connsiteY707" fmla="*/ 481030 h 4194894"/>
              <a:gd name="connsiteX708" fmla="*/ 3986230 w 9601201"/>
              <a:gd name="connsiteY708" fmla="*/ 0 h 4194894"/>
              <a:gd name="connsiteX709" fmla="*/ 4025616 w 9601201"/>
              <a:gd name="connsiteY709" fmla="*/ 0 h 4194894"/>
              <a:gd name="connsiteX710" fmla="*/ 3505200 w 9601201"/>
              <a:gd name="connsiteY710" fmla="*/ 520416 h 4194894"/>
              <a:gd name="connsiteX711" fmla="*/ 3505200 w 9601201"/>
              <a:gd name="connsiteY711" fmla="*/ 530261 h 4194894"/>
              <a:gd name="connsiteX712" fmla="*/ 4035461 w 9601201"/>
              <a:gd name="connsiteY712" fmla="*/ 0 h 4194894"/>
              <a:gd name="connsiteX713" fmla="*/ 4074848 w 9601201"/>
              <a:gd name="connsiteY713" fmla="*/ 0 h 4194894"/>
              <a:gd name="connsiteX714" fmla="*/ 3505200 w 9601201"/>
              <a:gd name="connsiteY714" fmla="*/ 569648 h 4194894"/>
              <a:gd name="connsiteX715" fmla="*/ 3505200 w 9601201"/>
              <a:gd name="connsiteY715" fmla="*/ 579493 h 4194894"/>
              <a:gd name="connsiteX716" fmla="*/ 4084693 w 9601201"/>
              <a:gd name="connsiteY716" fmla="*/ 0 h 4194894"/>
              <a:gd name="connsiteX717" fmla="*/ 4124078 w 9601201"/>
              <a:gd name="connsiteY717" fmla="*/ 0 h 4194894"/>
              <a:gd name="connsiteX718" fmla="*/ 3505200 w 9601201"/>
              <a:gd name="connsiteY718" fmla="*/ 618878 h 4194894"/>
              <a:gd name="connsiteX719" fmla="*/ 3505200 w 9601201"/>
              <a:gd name="connsiteY719" fmla="*/ 628726 h 4194894"/>
              <a:gd name="connsiteX720" fmla="*/ 4133926 w 9601201"/>
              <a:gd name="connsiteY720" fmla="*/ 0 h 4194894"/>
              <a:gd name="connsiteX721" fmla="*/ 4173310 w 9601201"/>
              <a:gd name="connsiteY721" fmla="*/ 0 h 4194894"/>
              <a:gd name="connsiteX722" fmla="*/ 3505200 w 9601201"/>
              <a:gd name="connsiteY722" fmla="*/ 668110 h 4194894"/>
              <a:gd name="connsiteX723" fmla="*/ 3505200 w 9601201"/>
              <a:gd name="connsiteY723" fmla="*/ 677958 h 4194894"/>
              <a:gd name="connsiteX724" fmla="*/ 4183158 w 9601201"/>
              <a:gd name="connsiteY724" fmla="*/ 0 h 4194894"/>
              <a:gd name="connsiteX725" fmla="*/ 4222543 w 9601201"/>
              <a:gd name="connsiteY725" fmla="*/ 0 h 4194894"/>
              <a:gd name="connsiteX726" fmla="*/ 3505200 w 9601201"/>
              <a:gd name="connsiteY726" fmla="*/ 717343 h 4194894"/>
              <a:gd name="connsiteX727" fmla="*/ 3505200 w 9601201"/>
              <a:gd name="connsiteY727" fmla="*/ 727190 h 4194894"/>
              <a:gd name="connsiteX728" fmla="*/ 4232390 w 9601201"/>
              <a:gd name="connsiteY728" fmla="*/ 0 h 4194894"/>
              <a:gd name="connsiteX729" fmla="*/ 4271775 w 9601201"/>
              <a:gd name="connsiteY729" fmla="*/ 0 h 4194894"/>
              <a:gd name="connsiteX730" fmla="*/ 3505200 w 9601201"/>
              <a:gd name="connsiteY730" fmla="*/ 766575 h 4194894"/>
              <a:gd name="connsiteX731" fmla="*/ 3505200 w 9601201"/>
              <a:gd name="connsiteY731" fmla="*/ 776421 h 4194894"/>
              <a:gd name="connsiteX732" fmla="*/ 4281621 w 9601201"/>
              <a:gd name="connsiteY732" fmla="*/ 0 h 4194894"/>
              <a:gd name="connsiteX733" fmla="*/ 4321007 w 9601201"/>
              <a:gd name="connsiteY733" fmla="*/ 0 h 4194894"/>
              <a:gd name="connsiteX734" fmla="*/ 3505200 w 9601201"/>
              <a:gd name="connsiteY734" fmla="*/ 815807 h 4194894"/>
              <a:gd name="connsiteX735" fmla="*/ 3505200 w 9601201"/>
              <a:gd name="connsiteY735" fmla="*/ 825654 h 4194894"/>
              <a:gd name="connsiteX736" fmla="*/ 4330854 w 9601201"/>
              <a:gd name="connsiteY736" fmla="*/ 0 h 4194894"/>
              <a:gd name="connsiteX737" fmla="*/ 4370239 w 9601201"/>
              <a:gd name="connsiteY737" fmla="*/ 0 h 4194894"/>
              <a:gd name="connsiteX738" fmla="*/ 3505200 w 9601201"/>
              <a:gd name="connsiteY738" fmla="*/ 865039 h 4194894"/>
              <a:gd name="connsiteX739" fmla="*/ 3505200 w 9601201"/>
              <a:gd name="connsiteY739" fmla="*/ 874884 h 4194894"/>
              <a:gd name="connsiteX740" fmla="*/ 4380084 w 9601201"/>
              <a:gd name="connsiteY740" fmla="*/ 0 h 4194894"/>
              <a:gd name="connsiteX741" fmla="*/ 4419471 w 9601201"/>
              <a:gd name="connsiteY741" fmla="*/ 0 h 4194894"/>
              <a:gd name="connsiteX742" fmla="*/ 3505200 w 9601201"/>
              <a:gd name="connsiteY742" fmla="*/ 914271 h 4194894"/>
              <a:gd name="connsiteX743" fmla="*/ 3505200 w 9601201"/>
              <a:gd name="connsiteY743" fmla="*/ 924116 h 4194894"/>
              <a:gd name="connsiteX744" fmla="*/ 4429316 w 9601201"/>
              <a:gd name="connsiteY744" fmla="*/ 0 h 4194894"/>
              <a:gd name="connsiteX745" fmla="*/ 4468702 w 9601201"/>
              <a:gd name="connsiteY745" fmla="*/ 0 h 4194894"/>
              <a:gd name="connsiteX746" fmla="*/ 3505200 w 9601201"/>
              <a:gd name="connsiteY746" fmla="*/ 963502 h 4194894"/>
              <a:gd name="connsiteX747" fmla="*/ 3505200 w 9601201"/>
              <a:gd name="connsiteY747" fmla="*/ 973349 h 4194894"/>
              <a:gd name="connsiteX748" fmla="*/ 4478549 w 9601201"/>
              <a:gd name="connsiteY748" fmla="*/ 0 h 4194894"/>
              <a:gd name="connsiteX749" fmla="*/ 4517935 w 9601201"/>
              <a:gd name="connsiteY749" fmla="*/ 0 h 4194894"/>
              <a:gd name="connsiteX750" fmla="*/ 3505200 w 9601201"/>
              <a:gd name="connsiteY750" fmla="*/ 1012735 h 4194894"/>
              <a:gd name="connsiteX751" fmla="*/ 3505200 w 9601201"/>
              <a:gd name="connsiteY751" fmla="*/ 1022581 h 4194894"/>
              <a:gd name="connsiteX752" fmla="*/ 4527781 w 9601201"/>
              <a:gd name="connsiteY752" fmla="*/ 0 h 4194894"/>
              <a:gd name="connsiteX753" fmla="*/ 4567167 w 9601201"/>
              <a:gd name="connsiteY753" fmla="*/ 0 h 4194894"/>
              <a:gd name="connsiteX754" fmla="*/ 3505200 w 9601201"/>
              <a:gd name="connsiteY754" fmla="*/ 1061967 h 4194894"/>
              <a:gd name="connsiteX755" fmla="*/ 3505200 w 9601201"/>
              <a:gd name="connsiteY755" fmla="*/ 1071813 h 4194894"/>
              <a:gd name="connsiteX756" fmla="*/ 4577013 w 9601201"/>
              <a:gd name="connsiteY756" fmla="*/ 0 h 4194894"/>
              <a:gd name="connsiteX757" fmla="*/ 4616398 w 9601201"/>
              <a:gd name="connsiteY757" fmla="*/ 0 h 4194894"/>
              <a:gd name="connsiteX758" fmla="*/ 3505200 w 9601201"/>
              <a:gd name="connsiteY758" fmla="*/ 1111198 h 4194894"/>
              <a:gd name="connsiteX759" fmla="*/ 3505200 w 9601201"/>
              <a:gd name="connsiteY759" fmla="*/ 1121045 h 4194894"/>
              <a:gd name="connsiteX760" fmla="*/ 4626245 w 9601201"/>
              <a:gd name="connsiteY760" fmla="*/ 0 h 4194894"/>
              <a:gd name="connsiteX761" fmla="*/ 4665630 w 9601201"/>
              <a:gd name="connsiteY761" fmla="*/ 0 h 4194894"/>
              <a:gd name="connsiteX762" fmla="*/ 3505200 w 9601201"/>
              <a:gd name="connsiteY762" fmla="*/ 1160430 h 4194894"/>
              <a:gd name="connsiteX763" fmla="*/ 3505200 w 9601201"/>
              <a:gd name="connsiteY763" fmla="*/ 1170276 h 4194894"/>
              <a:gd name="connsiteX764" fmla="*/ 4675476 w 9601201"/>
              <a:gd name="connsiteY764" fmla="*/ 0 h 4194894"/>
              <a:gd name="connsiteX765" fmla="*/ 4714862 w 9601201"/>
              <a:gd name="connsiteY765" fmla="*/ 0 h 4194894"/>
              <a:gd name="connsiteX766" fmla="*/ 3505200 w 9601201"/>
              <a:gd name="connsiteY766" fmla="*/ 1209662 h 4194894"/>
              <a:gd name="connsiteX767" fmla="*/ 3505200 w 9601201"/>
              <a:gd name="connsiteY767" fmla="*/ 1219508 h 4194894"/>
              <a:gd name="connsiteX768" fmla="*/ 4724708 w 9601201"/>
              <a:gd name="connsiteY768" fmla="*/ 0 h 4194894"/>
              <a:gd name="connsiteX769" fmla="*/ 4764094 w 9601201"/>
              <a:gd name="connsiteY769" fmla="*/ 0 h 4194894"/>
              <a:gd name="connsiteX770" fmla="*/ 3505200 w 9601201"/>
              <a:gd name="connsiteY770" fmla="*/ 1258894 h 4194894"/>
              <a:gd name="connsiteX771" fmla="*/ 3505200 w 9601201"/>
              <a:gd name="connsiteY771" fmla="*/ 1268740 h 4194894"/>
              <a:gd name="connsiteX772" fmla="*/ 4773940 w 9601201"/>
              <a:gd name="connsiteY772" fmla="*/ 0 h 4194894"/>
              <a:gd name="connsiteX773" fmla="*/ 4813326 w 9601201"/>
              <a:gd name="connsiteY773" fmla="*/ 0 h 4194894"/>
              <a:gd name="connsiteX774" fmla="*/ 3505200 w 9601201"/>
              <a:gd name="connsiteY774" fmla="*/ 1308126 h 4194894"/>
              <a:gd name="connsiteX775" fmla="*/ 3505200 w 9601201"/>
              <a:gd name="connsiteY775" fmla="*/ 1317972 h 4194894"/>
              <a:gd name="connsiteX776" fmla="*/ 4823172 w 9601201"/>
              <a:gd name="connsiteY776" fmla="*/ 0 h 4194894"/>
              <a:gd name="connsiteX777" fmla="*/ 4862558 w 9601201"/>
              <a:gd name="connsiteY777" fmla="*/ 0 h 4194894"/>
              <a:gd name="connsiteX778" fmla="*/ 3505200 w 9601201"/>
              <a:gd name="connsiteY778" fmla="*/ 1357358 h 4194894"/>
              <a:gd name="connsiteX779" fmla="*/ 3505200 w 9601201"/>
              <a:gd name="connsiteY779" fmla="*/ 1367204 h 4194894"/>
              <a:gd name="connsiteX780" fmla="*/ 4872404 w 9601201"/>
              <a:gd name="connsiteY780" fmla="*/ 0 h 4194894"/>
              <a:gd name="connsiteX781" fmla="*/ 4911789 w 9601201"/>
              <a:gd name="connsiteY781" fmla="*/ 0 h 4194894"/>
              <a:gd name="connsiteX782" fmla="*/ 3505200 w 9601201"/>
              <a:gd name="connsiteY782" fmla="*/ 1406589 h 4194894"/>
              <a:gd name="connsiteX783" fmla="*/ 3505200 w 9601201"/>
              <a:gd name="connsiteY783" fmla="*/ 1416436 h 4194894"/>
              <a:gd name="connsiteX784" fmla="*/ 4921636 w 9601201"/>
              <a:gd name="connsiteY784" fmla="*/ 0 h 4194894"/>
              <a:gd name="connsiteX785" fmla="*/ 4961021 w 9601201"/>
              <a:gd name="connsiteY785" fmla="*/ 0 h 4194894"/>
              <a:gd name="connsiteX786" fmla="*/ 3505200 w 9601201"/>
              <a:gd name="connsiteY786" fmla="*/ 1455821 h 4194894"/>
              <a:gd name="connsiteX787" fmla="*/ 3505200 w 9601201"/>
              <a:gd name="connsiteY787" fmla="*/ 1465668 h 4194894"/>
              <a:gd name="connsiteX788" fmla="*/ 4970868 w 9601201"/>
              <a:gd name="connsiteY788" fmla="*/ 0 h 4194894"/>
              <a:gd name="connsiteX789" fmla="*/ 5010253 w 9601201"/>
              <a:gd name="connsiteY789" fmla="*/ 0 h 4194894"/>
              <a:gd name="connsiteX790" fmla="*/ 3505200 w 9601201"/>
              <a:gd name="connsiteY790" fmla="*/ 1505053 h 4194894"/>
              <a:gd name="connsiteX791" fmla="*/ 3505200 w 9601201"/>
              <a:gd name="connsiteY791" fmla="*/ 1514900 h 4194894"/>
              <a:gd name="connsiteX792" fmla="*/ 5020100 w 9601201"/>
              <a:gd name="connsiteY792" fmla="*/ 0 h 4194894"/>
              <a:gd name="connsiteX793" fmla="*/ 5059485 w 9601201"/>
              <a:gd name="connsiteY793" fmla="*/ 0 h 4194894"/>
              <a:gd name="connsiteX794" fmla="*/ 3505200 w 9601201"/>
              <a:gd name="connsiteY794" fmla="*/ 1554285 h 4194894"/>
              <a:gd name="connsiteX795" fmla="*/ 3505200 w 9601201"/>
              <a:gd name="connsiteY795" fmla="*/ 1564132 h 4194894"/>
              <a:gd name="connsiteX796" fmla="*/ 5069332 w 9601201"/>
              <a:gd name="connsiteY796" fmla="*/ 0 h 4194894"/>
              <a:gd name="connsiteX797" fmla="*/ 5108716 w 9601201"/>
              <a:gd name="connsiteY797" fmla="*/ 0 h 4194894"/>
              <a:gd name="connsiteX798" fmla="*/ 3505200 w 9601201"/>
              <a:gd name="connsiteY798" fmla="*/ 1603517 h 4194894"/>
              <a:gd name="connsiteX799" fmla="*/ 3505200 w 9601201"/>
              <a:gd name="connsiteY799" fmla="*/ 1613363 h 4194894"/>
              <a:gd name="connsiteX800" fmla="*/ 5118563 w 9601201"/>
              <a:gd name="connsiteY800" fmla="*/ 0 h 4194894"/>
              <a:gd name="connsiteX801" fmla="*/ 5157949 w 9601201"/>
              <a:gd name="connsiteY801" fmla="*/ 0 h 4194894"/>
              <a:gd name="connsiteX802" fmla="*/ 3505200 w 9601201"/>
              <a:gd name="connsiteY802" fmla="*/ 1652749 h 4194894"/>
              <a:gd name="connsiteX803" fmla="*/ 3505200 w 9601201"/>
              <a:gd name="connsiteY803" fmla="*/ 1662595 h 4194894"/>
              <a:gd name="connsiteX804" fmla="*/ 5167795 w 9601201"/>
              <a:gd name="connsiteY804" fmla="*/ 0 h 4194894"/>
              <a:gd name="connsiteX805" fmla="*/ 5207181 w 9601201"/>
              <a:gd name="connsiteY805" fmla="*/ 0 h 4194894"/>
              <a:gd name="connsiteX806" fmla="*/ 3505200 w 9601201"/>
              <a:gd name="connsiteY806" fmla="*/ 1701981 h 4194894"/>
              <a:gd name="connsiteX807" fmla="*/ 3505200 w 9601201"/>
              <a:gd name="connsiteY807" fmla="*/ 1711827 h 4194894"/>
              <a:gd name="connsiteX808" fmla="*/ 5217027 w 9601201"/>
              <a:gd name="connsiteY808" fmla="*/ 0 h 4194894"/>
              <a:gd name="connsiteX809" fmla="*/ 5256413 w 9601201"/>
              <a:gd name="connsiteY809" fmla="*/ 0 h 4194894"/>
              <a:gd name="connsiteX810" fmla="*/ 3505200 w 9601201"/>
              <a:gd name="connsiteY810" fmla="*/ 1751213 h 4194894"/>
              <a:gd name="connsiteX811" fmla="*/ 3505200 w 9601201"/>
              <a:gd name="connsiteY811" fmla="*/ 1761059 h 4194894"/>
              <a:gd name="connsiteX812" fmla="*/ 5266259 w 9601201"/>
              <a:gd name="connsiteY812" fmla="*/ 0 h 4194894"/>
              <a:gd name="connsiteX813" fmla="*/ 5305645 w 9601201"/>
              <a:gd name="connsiteY813" fmla="*/ 0 h 4194894"/>
              <a:gd name="connsiteX814" fmla="*/ 3505200 w 9601201"/>
              <a:gd name="connsiteY814" fmla="*/ 1800445 h 4194894"/>
              <a:gd name="connsiteX815" fmla="*/ 3505200 w 9601201"/>
              <a:gd name="connsiteY815" fmla="*/ 1810291 h 4194894"/>
              <a:gd name="connsiteX816" fmla="*/ 5315490 w 9601201"/>
              <a:gd name="connsiteY816" fmla="*/ 0 h 4194894"/>
              <a:gd name="connsiteX817" fmla="*/ 5354876 w 9601201"/>
              <a:gd name="connsiteY817" fmla="*/ 0 h 4194894"/>
              <a:gd name="connsiteX818" fmla="*/ 3505200 w 9601201"/>
              <a:gd name="connsiteY818" fmla="*/ 1849676 h 4194894"/>
              <a:gd name="connsiteX819" fmla="*/ 3505200 w 9601201"/>
              <a:gd name="connsiteY819" fmla="*/ 1859523 h 4194894"/>
              <a:gd name="connsiteX820" fmla="*/ 5364722 w 9601201"/>
              <a:gd name="connsiteY820" fmla="*/ 0 h 4194894"/>
              <a:gd name="connsiteX821" fmla="*/ 5398520 w 9601201"/>
              <a:gd name="connsiteY821" fmla="*/ 0 h 4194894"/>
              <a:gd name="connsiteX822" fmla="*/ 5398520 w 9601201"/>
              <a:gd name="connsiteY822" fmla="*/ 1 h 4194894"/>
              <a:gd name="connsiteX823" fmla="*/ 5404107 w 9601201"/>
              <a:gd name="connsiteY823" fmla="*/ 1 h 4194894"/>
              <a:gd name="connsiteX824" fmla="*/ 3505200 w 9601201"/>
              <a:gd name="connsiteY824" fmla="*/ 1898908 h 4194894"/>
              <a:gd name="connsiteX825" fmla="*/ 3505200 w 9601201"/>
              <a:gd name="connsiteY825" fmla="*/ 1908755 h 4194894"/>
              <a:gd name="connsiteX826" fmla="*/ 5413954 w 9601201"/>
              <a:gd name="connsiteY826" fmla="*/ 1 h 4194894"/>
              <a:gd name="connsiteX827" fmla="*/ 5453339 w 9601201"/>
              <a:gd name="connsiteY827" fmla="*/ 1 h 4194894"/>
              <a:gd name="connsiteX828" fmla="*/ 3505200 w 9601201"/>
              <a:gd name="connsiteY828" fmla="*/ 1948140 h 4194894"/>
              <a:gd name="connsiteX829" fmla="*/ 3505200 w 9601201"/>
              <a:gd name="connsiteY829" fmla="*/ 1957987 h 4194894"/>
              <a:gd name="connsiteX830" fmla="*/ 5463186 w 9601201"/>
              <a:gd name="connsiteY830" fmla="*/ 1 h 4194894"/>
              <a:gd name="connsiteX831" fmla="*/ 5502571 w 9601201"/>
              <a:gd name="connsiteY831" fmla="*/ 1 h 4194894"/>
              <a:gd name="connsiteX832" fmla="*/ 3505200 w 9601201"/>
              <a:gd name="connsiteY832" fmla="*/ 1997372 h 4194894"/>
              <a:gd name="connsiteX833" fmla="*/ 3505200 w 9601201"/>
              <a:gd name="connsiteY833" fmla="*/ 2007218 h 4194894"/>
              <a:gd name="connsiteX834" fmla="*/ 5512417 w 9601201"/>
              <a:gd name="connsiteY834" fmla="*/ 1 h 4194894"/>
              <a:gd name="connsiteX835" fmla="*/ 5551803 w 9601201"/>
              <a:gd name="connsiteY835" fmla="*/ 1 h 4194894"/>
              <a:gd name="connsiteX836" fmla="*/ 3505200 w 9601201"/>
              <a:gd name="connsiteY836" fmla="*/ 2046604 h 4194894"/>
              <a:gd name="connsiteX837" fmla="*/ 3505200 w 9601201"/>
              <a:gd name="connsiteY837" fmla="*/ 2056450 h 4194894"/>
              <a:gd name="connsiteX838" fmla="*/ 5561649 w 9601201"/>
              <a:gd name="connsiteY838" fmla="*/ 1 h 4194894"/>
              <a:gd name="connsiteX839" fmla="*/ 5601035 w 9601201"/>
              <a:gd name="connsiteY839" fmla="*/ 1 h 4194894"/>
              <a:gd name="connsiteX840" fmla="*/ 3505200 w 9601201"/>
              <a:gd name="connsiteY840" fmla="*/ 2095836 h 4194894"/>
              <a:gd name="connsiteX841" fmla="*/ 3505200 w 9601201"/>
              <a:gd name="connsiteY841" fmla="*/ 2105682 h 4194894"/>
              <a:gd name="connsiteX842" fmla="*/ 5610880 w 9601201"/>
              <a:gd name="connsiteY842" fmla="*/ 1 h 4194894"/>
              <a:gd name="connsiteX843" fmla="*/ 5650267 w 9601201"/>
              <a:gd name="connsiteY843" fmla="*/ 1 h 4194894"/>
              <a:gd name="connsiteX844" fmla="*/ 3505200 w 9601201"/>
              <a:gd name="connsiteY844" fmla="*/ 2145068 h 4194894"/>
              <a:gd name="connsiteX845" fmla="*/ 3505200 w 9601201"/>
              <a:gd name="connsiteY845" fmla="*/ 2154914 h 4194894"/>
              <a:gd name="connsiteX846" fmla="*/ 5660112 w 9601201"/>
              <a:gd name="connsiteY846" fmla="*/ 1 h 4194894"/>
              <a:gd name="connsiteX847" fmla="*/ 5699498 w 9601201"/>
              <a:gd name="connsiteY847" fmla="*/ 1 h 4194894"/>
              <a:gd name="connsiteX848" fmla="*/ 3505200 w 9601201"/>
              <a:gd name="connsiteY848" fmla="*/ 2194300 h 4194894"/>
              <a:gd name="connsiteX849" fmla="*/ 3505200 w 9601201"/>
              <a:gd name="connsiteY849" fmla="*/ 2204146 h 4194894"/>
              <a:gd name="connsiteX850" fmla="*/ 5709345 w 9601201"/>
              <a:gd name="connsiteY850" fmla="*/ 1 h 4194894"/>
              <a:gd name="connsiteX851" fmla="*/ 5748729 w 9601201"/>
              <a:gd name="connsiteY851" fmla="*/ 1 h 4194894"/>
              <a:gd name="connsiteX852" fmla="*/ 3505200 w 9601201"/>
              <a:gd name="connsiteY852" fmla="*/ 2243531 h 4194894"/>
              <a:gd name="connsiteX853" fmla="*/ 3505200 w 9601201"/>
              <a:gd name="connsiteY853" fmla="*/ 2253378 h 4194894"/>
              <a:gd name="connsiteX854" fmla="*/ 5758577 w 9601201"/>
              <a:gd name="connsiteY854" fmla="*/ 1 h 4194894"/>
              <a:gd name="connsiteX855" fmla="*/ 5797962 w 9601201"/>
              <a:gd name="connsiteY855" fmla="*/ 1 h 4194894"/>
              <a:gd name="connsiteX856" fmla="*/ 3505200 w 9601201"/>
              <a:gd name="connsiteY856" fmla="*/ 2292763 h 4194894"/>
              <a:gd name="connsiteX857" fmla="*/ 3505200 w 9601201"/>
              <a:gd name="connsiteY857" fmla="*/ 2302610 h 4194894"/>
              <a:gd name="connsiteX858" fmla="*/ 5807809 w 9601201"/>
              <a:gd name="connsiteY858" fmla="*/ 1 h 4194894"/>
              <a:gd name="connsiteX859" fmla="*/ 5847194 w 9601201"/>
              <a:gd name="connsiteY859" fmla="*/ 1 h 4194894"/>
              <a:gd name="connsiteX860" fmla="*/ 3505200 w 9601201"/>
              <a:gd name="connsiteY860" fmla="*/ 2341995 h 4194894"/>
              <a:gd name="connsiteX861" fmla="*/ 3505200 w 9601201"/>
              <a:gd name="connsiteY861" fmla="*/ 2351842 h 4194894"/>
              <a:gd name="connsiteX862" fmla="*/ 5857041 w 9601201"/>
              <a:gd name="connsiteY862" fmla="*/ 1 h 4194894"/>
              <a:gd name="connsiteX863" fmla="*/ 5896426 w 9601201"/>
              <a:gd name="connsiteY863" fmla="*/ 1 h 4194894"/>
              <a:gd name="connsiteX864" fmla="*/ 3505200 w 9601201"/>
              <a:gd name="connsiteY864" fmla="*/ 2391227 h 4194894"/>
              <a:gd name="connsiteX865" fmla="*/ 3505200 w 9601201"/>
              <a:gd name="connsiteY865" fmla="*/ 2401073 h 4194894"/>
              <a:gd name="connsiteX866" fmla="*/ 5906272 w 9601201"/>
              <a:gd name="connsiteY866" fmla="*/ 1 h 4194894"/>
              <a:gd name="connsiteX867" fmla="*/ 5945658 w 9601201"/>
              <a:gd name="connsiteY867" fmla="*/ 1 h 4194894"/>
              <a:gd name="connsiteX868" fmla="*/ 3505200 w 9601201"/>
              <a:gd name="connsiteY868" fmla="*/ 2440459 h 4194894"/>
              <a:gd name="connsiteX869" fmla="*/ 3505200 w 9601201"/>
              <a:gd name="connsiteY869" fmla="*/ 2450305 h 4194894"/>
              <a:gd name="connsiteX870" fmla="*/ 5955504 w 9601201"/>
              <a:gd name="connsiteY870" fmla="*/ 1 h 4194894"/>
              <a:gd name="connsiteX871" fmla="*/ 5994890 w 9601201"/>
              <a:gd name="connsiteY871" fmla="*/ 1 h 4194894"/>
              <a:gd name="connsiteX872" fmla="*/ 3505200 w 9601201"/>
              <a:gd name="connsiteY872" fmla="*/ 2489691 h 4194894"/>
              <a:gd name="connsiteX873" fmla="*/ 3505200 w 9601201"/>
              <a:gd name="connsiteY873" fmla="*/ 2499537 h 4194894"/>
              <a:gd name="connsiteX874" fmla="*/ 6004736 w 9601201"/>
              <a:gd name="connsiteY874" fmla="*/ 1 h 4194894"/>
              <a:gd name="connsiteX875" fmla="*/ 6044121 w 9601201"/>
              <a:gd name="connsiteY875" fmla="*/ 1 h 4194894"/>
              <a:gd name="connsiteX876" fmla="*/ 3505200 w 9601201"/>
              <a:gd name="connsiteY876" fmla="*/ 2538923 h 4194894"/>
              <a:gd name="connsiteX877" fmla="*/ 3505200 w 9601201"/>
              <a:gd name="connsiteY877" fmla="*/ 2548769 h 4194894"/>
              <a:gd name="connsiteX878" fmla="*/ 6053968 w 9601201"/>
              <a:gd name="connsiteY878" fmla="*/ 1 h 4194894"/>
              <a:gd name="connsiteX879" fmla="*/ 6093353 w 9601201"/>
              <a:gd name="connsiteY879" fmla="*/ 1 h 4194894"/>
              <a:gd name="connsiteX880" fmla="*/ 3505200 w 9601201"/>
              <a:gd name="connsiteY880" fmla="*/ 2588155 h 4194894"/>
              <a:gd name="connsiteX881" fmla="*/ 3505200 w 9601201"/>
              <a:gd name="connsiteY881" fmla="*/ 2598001 h 4194894"/>
              <a:gd name="connsiteX882" fmla="*/ 6103200 w 9601201"/>
              <a:gd name="connsiteY882" fmla="*/ 1 h 4194894"/>
              <a:gd name="connsiteX883" fmla="*/ 6142585 w 9601201"/>
              <a:gd name="connsiteY883" fmla="*/ 1 h 4194894"/>
              <a:gd name="connsiteX884" fmla="*/ 3505200 w 9601201"/>
              <a:gd name="connsiteY884" fmla="*/ 2637386 h 4194894"/>
              <a:gd name="connsiteX885" fmla="*/ 3505200 w 9601201"/>
              <a:gd name="connsiteY885" fmla="*/ 2647233 h 4194894"/>
              <a:gd name="connsiteX886" fmla="*/ 6152432 w 9601201"/>
              <a:gd name="connsiteY886" fmla="*/ 1 h 4194894"/>
              <a:gd name="connsiteX887" fmla="*/ 6191817 w 9601201"/>
              <a:gd name="connsiteY887" fmla="*/ 1 h 4194894"/>
              <a:gd name="connsiteX888" fmla="*/ 3505200 w 9601201"/>
              <a:gd name="connsiteY888" fmla="*/ 2686618 h 4194894"/>
              <a:gd name="connsiteX889" fmla="*/ 3505200 w 9601201"/>
              <a:gd name="connsiteY889" fmla="*/ 2696465 h 4194894"/>
              <a:gd name="connsiteX890" fmla="*/ 6201664 w 9601201"/>
              <a:gd name="connsiteY890" fmla="*/ 1 h 4194894"/>
              <a:gd name="connsiteX891" fmla="*/ 6241048 w 9601201"/>
              <a:gd name="connsiteY891" fmla="*/ 1 h 4194894"/>
              <a:gd name="connsiteX892" fmla="*/ 3505200 w 9601201"/>
              <a:gd name="connsiteY892" fmla="*/ 2735850 h 4194894"/>
              <a:gd name="connsiteX893" fmla="*/ 3505200 w 9601201"/>
              <a:gd name="connsiteY893" fmla="*/ 2745697 h 4194894"/>
              <a:gd name="connsiteX894" fmla="*/ 6250895 w 9601201"/>
              <a:gd name="connsiteY894" fmla="*/ 1 h 4194894"/>
              <a:gd name="connsiteX895" fmla="*/ 6291236 w 9601201"/>
              <a:gd name="connsiteY895" fmla="*/ 1 h 4194894"/>
              <a:gd name="connsiteX896" fmla="*/ 3505200 w 9601201"/>
              <a:gd name="connsiteY896" fmla="*/ 2787038 h 4194894"/>
              <a:gd name="connsiteX897" fmla="*/ 3505200 w 9601201"/>
              <a:gd name="connsiteY897" fmla="*/ 2796887 h 4194894"/>
              <a:gd name="connsiteX898" fmla="*/ 6301081 w 9601201"/>
              <a:gd name="connsiteY898" fmla="*/ 1 h 4194894"/>
              <a:gd name="connsiteX899" fmla="*/ 6340468 w 9601201"/>
              <a:gd name="connsiteY899" fmla="*/ 1 h 4194894"/>
              <a:gd name="connsiteX900" fmla="*/ 3505200 w 9601201"/>
              <a:gd name="connsiteY900" fmla="*/ 2836288 h 4194894"/>
              <a:gd name="connsiteX901" fmla="*/ 3505200 w 9601201"/>
              <a:gd name="connsiteY901" fmla="*/ 2846136 h 4194894"/>
              <a:gd name="connsiteX902" fmla="*/ 6350313 w 9601201"/>
              <a:gd name="connsiteY902" fmla="*/ 1 h 4194894"/>
              <a:gd name="connsiteX903" fmla="*/ 6389700 w 9601201"/>
              <a:gd name="connsiteY903" fmla="*/ 1 h 4194894"/>
              <a:gd name="connsiteX904" fmla="*/ 3505200 w 9601201"/>
              <a:gd name="connsiteY904" fmla="*/ 2885538 h 4194894"/>
              <a:gd name="connsiteX905" fmla="*/ 3505200 w 9601201"/>
              <a:gd name="connsiteY905" fmla="*/ 2895386 h 4194894"/>
              <a:gd name="connsiteX906" fmla="*/ 6399545 w 9601201"/>
              <a:gd name="connsiteY906" fmla="*/ 1 h 4194894"/>
              <a:gd name="connsiteX907" fmla="*/ 6438932 w 9601201"/>
              <a:gd name="connsiteY907" fmla="*/ 1 h 4194894"/>
              <a:gd name="connsiteX908" fmla="*/ 3505200 w 9601201"/>
              <a:gd name="connsiteY908" fmla="*/ 2934787 h 4194894"/>
              <a:gd name="connsiteX909" fmla="*/ 3505200 w 9601201"/>
              <a:gd name="connsiteY909" fmla="*/ 2944636 h 4194894"/>
              <a:gd name="connsiteX910" fmla="*/ 6448778 w 9601201"/>
              <a:gd name="connsiteY910" fmla="*/ 1 h 4194894"/>
              <a:gd name="connsiteX911" fmla="*/ 6488164 w 9601201"/>
              <a:gd name="connsiteY911" fmla="*/ 1 h 4194894"/>
              <a:gd name="connsiteX912" fmla="*/ 3505200 w 9601201"/>
              <a:gd name="connsiteY912" fmla="*/ 2984037 h 4194894"/>
              <a:gd name="connsiteX913" fmla="*/ 3505200 w 9601201"/>
              <a:gd name="connsiteY913" fmla="*/ 2993885 h 4194894"/>
              <a:gd name="connsiteX914" fmla="*/ 6498009 w 9601201"/>
              <a:gd name="connsiteY914" fmla="*/ 1 h 4194894"/>
              <a:gd name="connsiteX915" fmla="*/ 6532687 w 9601201"/>
              <a:gd name="connsiteY915" fmla="*/ 1 h 4194894"/>
              <a:gd name="connsiteX916" fmla="*/ 6533098 w 9601201"/>
              <a:gd name="connsiteY916" fmla="*/ 4302 h 4194894"/>
              <a:gd name="connsiteX917" fmla="*/ 3505200 w 9601201"/>
              <a:gd name="connsiteY917" fmla="*/ 3033287 h 4194894"/>
              <a:gd name="connsiteX918" fmla="*/ 3505200 w 9601201"/>
              <a:gd name="connsiteY918" fmla="*/ 3043135 h 4194894"/>
              <a:gd name="connsiteX919" fmla="*/ 6533956 w 9601201"/>
              <a:gd name="connsiteY919" fmla="*/ 13290 h 4194894"/>
              <a:gd name="connsiteX920" fmla="*/ 6537390 w 9601201"/>
              <a:gd name="connsiteY920" fmla="*/ 49257 h 4194894"/>
              <a:gd name="connsiteX921" fmla="*/ 3505200 w 9601201"/>
              <a:gd name="connsiteY921" fmla="*/ 3082536 h 4194894"/>
              <a:gd name="connsiteX922" fmla="*/ 3505200 w 9601201"/>
              <a:gd name="connsiteY922" fmla="*/ 3092385 h 4194894"/>
              <a:gd name="connsiteX923" fmla="*/ 6538249 w 9601201"/>
              <a:gd name="connsiteY923" fmla="*/ 58246 h 4194894"/>
              <a:gd name="connsiteX924" fmla="*/ 6539232 w 9601201"/>
              <a:gd name="connsiteY924" fmla="*/ 68542 h 4194894"/>
              <a:gd name="connsiteX925" fmla="*/ 6545193 w 9601201"/>
              <a:gd name="connsiteY925" fmla="*/ 90701 h 4194894"/>
              <a:gd name="connsiteX926" fmla="*/ 3505200 w 9601201"/>
              <a:gd name="connsiteY926" fmla="*/ 3131786 h 4194894"/>
              <a:gd name="connsiteX927" fmla="*/ 3505200 w 9601201"/>
              <a:gd name="connsiteY927" fmla="*/ 3141635 h 4194894"/>
              <a:gd name="connsiteX928" fmla="*/ 6547280 w 9601201"/>
              <a:gd name="connsiteY928" fmla="*/ 98462 h 4194894"/>
              <a:gd name="connsiteX929" fmla="*/ 6555632 w 9601201"/>
              <a:gd name="connsiteY929" fmla="*/ 129508 h 4194894"/>
              <a:gd name="connsiteX930" fmla="*/ 3505200 w 9601201"/>
              <a:gd name="connsiteY930" fmla="*/ 3181036 h 4194894"/>
              <a:gd name="connsiteX931" fmla="*/ 3505200 w 9601201"/>
              <a:gd name="connsiteY931" fmla="*/ 3190883 h 4194894"/>
              <a:gd name="connsiteX932" fmla="*/ 6557719 w 9601201"/>
              <a:gd name="connsiteY932" fmla="*/ 137268 h 4194894"/>
              <a:gd name="connsiteX933" fmla="*/ 6566071 w 9601201"/>
              <a:gd name="connsiteY933" fmla="*/ 168315 h 4194894"/>
              <a:gd name="connsiteX934" fmla="*/ 3505200 w 9601201"/>
              <a:gd name="connsiteY934" fmla="*/ 3230285 h 4194894"/>
              <a:gd name="connsiteX935" fmla="*/ 3505200 w 9601201"/>
              <a:gd name="connsiteY935" fmla="*/ 3240133 h 4194894"/>
              <a:gd name="connsiteX936" fmla="*/ 6568158 w 9601201"/>
              <a:gd name="connsiteY936" fmla="*/ 176075 h 4194894"/>
              <a:gd name="connsiteX937" fmla="*/ 6576181 w 9601201"/>
              <a:gd name="connsiteY937" fmla="*/ 205901 h 4194894"/>
              <a:gd name="connsiteX938" fmla="*/ 6576649 w 9601201"/>
              <a:gd name="connsiteY938" fmla="*/ 206982 h 4194894"/>
              <a:gd name="connsiteX939" fmla="*/ 3505200 w 9601201"/>
              <a:gd name="connsiteY939" fmla="*/ 3279534 h 4194894"/>
              <a:gd name="connsiteX940" fmla="*/ 3505200 w 9601201"/>
              <a:gd name="connsiteY940" fmla="*/ 3289383 h 4194894"/>
              <a:gd name="connsiteX941" fmla="*/ 6579625 w 9601201"/>
              <a:gd name="connsiteY941" fmla="*/ 213853 h 4194894"/>
              <a:gd name="connsiteX942" fmla="*/ 6591531 w 9601201"/>
              <a:gd name="connsiteY942" fmla="*/ 241345 h 4194894"/>
              <a:gd name="connsiteX943" fmla="*/ 3505200 w 9601201"/>
              <a:gd name="connsiteY943" fmla="*/ 3328784 h 4194894"/>
              <a:gd name="connsiteX944" fmla="*/ 3505200 w 9601201"/>
              <a:gd name="connsiteY944" fmla="*/ 3338632 h 4194894"/>
              <a:gd name="connsiteX945" fmla="*/ 6594506 w 9601201"/>
              <a:gd name="connsiteY945" fmla="*/ 248216 h 4194894"/>
              <a:gd name="connsiteX946" fmla="*/ 6606412 w 9601201"/>
              <a:gd name="connsiteY946" fmla="*/ 275708 h 4194894"/>
              <a:gd name="connsiteX947" fmla="*/ 3505200 w 9601201"/>
              <a:gd name="connsiteY947" fmla="*/ 3378033 h 4194894"/>
              <a:gd name="connsiteX948" fmla="*/ 3505200 w 9601201"/>
              <a:gd name="connsiteY948" fmla="*/ 3387882 h 4194894"/>
              <a:gd name="connsiteX949" fmla="*/ 6609387 w 9601201"/>
              <a:gd name="connsiteY949" fmla="*/ 282579 h 4194894"/>
              <a:gd name="connsiteX950" fmla="*/ 6621293 w 9601201"/>
              <a:gd name="connsiteY950" fmla="*/ 310071 h 4194894"/>
              <a:gd name="connsiteX951" fmla="*/ 3505200 w 9601201"/>
              <a:gd name="connsiteY951" fmla="*/ 3427283 h 4194894"/>
              <a:gd name="connsiteX952" fmla="*/ 3505200 w 9601201"/>
              <a:gd name="connsiteY952" fmla="*/ 3437132 h 4194894"/>
              <a:gd name="connsiteX953" fmla="*/ 6624269 w 9601201"/>
              <a:gd name="connsiteY953" fmla="*/ 316942 h 4194894"/>
              <a:gd name="connsiteX954" fmla="*/ 6633284 w 9601201"/>
              <a:gd name="connsiteY954" fmla="*/ 337760 h 4194894"/>
              <a:gd name="connsiteX955" fmla="*/ 6636955 w 9601201"/>
              <a:gd name="connsiteY955" fmla="*/ 343652 h 4194894"/>
              <a:gd name="connsiteX956" fmla="*/ 3505200 w 9601201"/>
              <a:gd name="connsiteY956" fmla="*/ 3476533 h 4194894"/>
              <a:gd name="connsiteX957" fmla="*/ 3505200 w 9601201"/>
              <a:gd name="connsiteY957" fmla="*/ 3486380 h 4194894"/>
              <a:gd name="connsiteX958" fmla="*/ 6640735 w 9601201"/>
              <a:gd name="connsiteY958" fmla="*/ 349719 h 4194894"/>
              <a:gd name="connsiteX959" fmla="*/ 6655858 w 9601201"/>
              <a:gd name="connsiteY959" fmla="*/ 373993 h 4194894"/>
              <a:gd name="connsiteX960" fmla="*/ 3505200 w 9601201"/>
              <a:gd name="connsiteY960" fmla="*/ 3525783 h 4194894"/>
              <a:gd name="connsiteX961" fmla="*/ 3505200 w 9601201"/>
              <a:gd name="connsiteY961" fmla="*/ 3535630 h 4194894"/>
              <a:gd name="connsiteX962" fmla="*/ 6659638 w 9601201"/>
              <a:gd name="connsiteY962" fmla="*/ 380059 h 4194894"/>
              <a:gd name="connsiteX963" fmla="*/ 6674761 w 9601201"/>
              <a:gd name="connsiteY963" fmla="*/ 404332 h 4194894"/>
              <a:gd name="connsiteX964" fmla="*/ 3505200 w 9601201"/>
              <a:gd name="connsiteY964" fmla="*/ 3575031 h 4194894"/>
              <a:gd name="connsiteX965" fmla="*/ 3505200 w 9601201"/>
              <a:gd name="connsiteY965" fmla="*/ 3584880 h 4194894"/>
              <a:gd name="connsiteX966" fmla="*/ 6678541 w 9601201"/>
              <a:gd name="connsiteY966" fmla="*/ 410399 h 4194894"/>
              <a:gd name="connsiteX967" fmla="*/ 6693663 w 9601201"/>
              <a:gd name="connsiteY967" fmla="*/ 434672 h 4194894"/>
              <a:gd name="connsiteX968" fmla="*/ 3505200 w 9601201"/>
              <a:gd name="connsiteY968" fmla="*/ 3624281 h 4194894"/>
              <a:gd name="connsiteX969" fmla="*/ 3505200 w 9601201"/>
              <a:gd name="connsiteY969" fmla="*/ 3634129 h 4194894"/>
              <a:gd name="connsiteX970" fmla="*/ 6697443 w 9601201"/>
              <a:gd name="connsiteY970" fmla="*/ 440739 h 4194894"/>
              <a:gd name="connsiteX971" fmla="*/ 6710542 w 9601201"/>
              <a:gd name="connsiteY971" fmla="*/ 461764 h 4194894"/>
              <a:gd name="connsiteX972" fmla="*/ 6712974 w 9601201"/>
              <a:gd name="connsiteY972" fmla="*/ 464604 h 4194894"/>
              <a:gd name="connsiteX973" fmla="*/ 3505200 w 9601201"/>
              <a:gd name="connsiteY973" fmla="*/ 3673530 h 4194894"/>
              <a:gd name="connsiteX974" fmla="*/ 3505200 w 9601201"/>
              <a:gd name="connsiteY974" fmla="*/ 3683379 h 4194894"/>
              <a:gd name="connsiteX975" fmla="*/ 6717515 w 9601201"/>
              <a:gd name="connsiteY975" fmla="*/ 469909 h 4194894"/>
              <a:gd name="connsiteX976" fmla="*/ 6735685 w 9601201"/>
              <a:gd name="connsiteY976" fmla="*/ 491134 h 4194894"/>
              <a:gd name="connsiteX977" fmla="*/ 3505200 w 9601201"/>
              <a:gd name="connsiteY977" fmla="*/ 3722780 h 4194894"/>
              <a:gd name="connsiteX978" fmla="*/ 3505200 w 9601201"/>
              <a:gd name="connsiteY978" fmla="*/ 3732629 h 4194894"/>
              <a:gd name="connsiteX979" fmla="*/ 6740227 w 9601201"/>
              <a:gd name="connsiteY979" fmla="*/ 496440 h 4194894"/>
              <a:gd name="connsiteX980" fmla="*/ 6758397 w 9601201"/>
              <a:gd name="connsiteY980" fmla="*/ 517665 h 4194894"/>
              <a:gd name="connsiteX981" fmla="*/ 3505200 w 9601201"/>
              <a:gd name="connsiteY981" fmla="*/ 3772030 h 4194894"/>
              <a:gd name="connsiteX982" fmla="*/ 3505200 w 9601201"/>
              <a:gd name="connsiteY982" fmla="*/ 3781878 h 4194894"/>
              <a:gd name="connsiteX983" fmla="*/ 6762938 w 9601201"/>
              <a:gd name="connsiteY983" fmla="*/ 522970 h 4194894"/>
              <a:gd name="connsiteX984" fmla="*/ 6781108 w 9601201"/>
              <a:gd name="connsiteY984" fmla="*/ 544194 h 4194894"/>
              <a:gd name="connsiteX985" fmla="*/ 3505200 w 9601201"/>
              <a:gd name="connsiteY985" fmla="*/ 3821280 h 4194894"/>
              <a:gd name="connsiteX986" fmla="*/ 3505200 w 9601201"/>
              <a:gd name="connsiteY986" fmla="*/ 3831128 h 4194894"/>
              <a:gd name="connsiteX987" fmla="*/ 6785650 w 9601201"/>
              <a:gd name="connsiteY987" fmla="*/ 549500 h 4194894"/>
              <a:gd name="connsiteX988" fmla="*/ 6803819 w 9601201"/>
              <a:gd name="connsiteY988" fmla="*/ 570724 h 4194894"/>
              <a:gd name="connsiteX989" fmla="*/ 3505200 w 9601201"/>
              <a:gd name="connsiteY989" fmla="*/ 3870529 h 4194894"/>
              <a:gd name="connsiteX990" fmla="*/ 3505200 w 9601201"/>
              <a:gd name="connsiteY990" fmla="*/ 3880378 h 4194894"/>
              <a:gd name="connsiteX991" fmla="*/ 6808389 w 9601201"/>
              <a:gd name="connsiteY991" fmla="*/ 576001 h 4194894"/>
              <a:gd name="connsiteX992" fmla="*/ 6828049 w 9601201"/>
              <a:gd name="connsiteY992" fmla="*/ 595736 h 4194894"/>
              <a:gd name="connsiteX993" fmla="*/ 3505200 w 9601201"/>
              <a:gd name="connsiteY993" fmla="*/ 3919779 h 4194894"/>
              <a:gd name="connsiteX994" fmla="*/ 3505200 w 9601201"/>
              <a:gd name="connsiteY994" fmla="*/ 3929626 h 4194894"/>
              <a:gd name="connsiteX995" fmla="*/ 6832963 w 9601201"/>
              <a:gd name="connsiteY995" fmla="*/ 600668 h 4194894"/>
              <a:gd name="connsiteX996" fmla="*/ 6852622 w 9601201"/>
              <a:gd name="connsiteY996" fmla="*/ 620403 h 4194894"/>
              <a:gd name="connsiteX997" fmla="*/ 3505200 w 9601201"/>
              <a:gd name="connsiteY997" fmla="*/ 3969028 h 4194894"/>
              <a:gd name="connsiteX998" fmla="*/ 3505200 w 9601201"/>
              <a:gd name="connsiteY998" fmla="*/ 3978876 h 4194894"/>
              <a:gd name="connsiteX999" fmla="*/ 6857536 w 9601201"/>
              <a:gd name="connsiteY999" fmla="*/ 625336 h 4194894"/>
              <a:gd name="connsiteX1000" fmla="*/ 6877196 w 9601201"/>
              <a:gd name="connsiteY1000" fmla="*/ 645070 h 4194894"/>
              <a:gd name="connsiteX1001" fmla="*/ 3505200 w 9601201"/>
              <a:gd name="connsiteY1001" fmla="*/ 4018277 h 4194894"/>
              <a:gd name="connsiteX1002" fmla="*/ 3505200 w 9601201"/>
              <a:gd name="connsiteY1002" fmla="*/ 4028126 h 4194894"/>
              <a:gd name="connsiteX1003" fmla="*/ 6882110 w 9601201"/>
              <a:gd name="connsiteY1003" fmla="*/ 650003 h 4194894"/>
              <a:gd name="connsiteX1004" fmla="*/ 6901769 w 9601201"/>
              <a:gd name="connsiteY1004" fmla="*/ 669737 h 4194894"/>
              <a:gd name="connsiteX1005" fmla="*/ 3505200 w 9601201"/>
              <a:gd name="connsiteY1005" fmla="*/ 4067527 h 4194894"/>
              <a:gd name="connsiteX1006" fmla="*/ 3505200 w 9601201"/>
              <a:gd name="connsiteY1006" fmla="*/ 4077377 h 4194894"/>
              <a:gd name="connsiteX1007" fmla="*/ 6906684 w 9601201"/>
              <a:gd name="connsiteY1007" fmla="*/ 674670 h 4194894"/>
              <a:gd name="connsiteX1008" fmla="*/ 6926343 w 9601201"/>
              <a:gd name="connsiteY1008" fmla="*/ 694405 h 4194894"/>
              <a:gd name="connsiteX1009" fmla="*/ 3505200 w 9601201"/>
              <a:gd name="connsiteY1009" fmla="*/ 4116777 h 4194894"/>
              <a:gd name="connsiteX1010" fmla="*/ 3505200 w 9601201"/>
              <a:gd name="connsiteY1010" fmla="*/ 4126625 h 4194894"/>
              <a:gd name="connsiteX1011" fmla="*/ 6931257 w 9601201"/>
              <a:gd name="connsiteY1011" fmla="*/ 699337 h 4194894"/>
              <a:gd name="connsiteX1012" fmla="*/ 6950917 w 9601201"/>
              <a:gd name="connsiteY1012" fmla="*/ 719072 h 4194894"/>
              <a:gd name="connsiteX1013" fmla="*/ 3505200 w 9601201"/>
              <a:gd name="connsiteY1013" fmla="*/ 4166028 h 4194894"/>
              <a:gd name="connsiteX1014" fmla="*/ 3505200 w 9601201"/>
              <a:gd name="connsiteY1014" fmla="*/ 4175875 h 4194894"/>
              <a:gd name="connsiteX1015" fmla="*/ 6955830 w 9601201"/>
              <a:gd name="connsiteY1015" fmla="*/ 724005 h 4194894"/>
              <a:gd name="connsiteX1016" fmla="*/ 6975490 w 9601201"/>
              <a:gd name="connsiteY1016" fmla="*/ 743739 h 4194894"/>
              <a:gd name="connsiteX1017" fmla="*/ 3530496 w 9601201"/>
              <a:gd name="connsiteY1017" fmla="*/ 4189971 h 4194894"/>
              <a:gd name="connsiteX1018" fmla="*/ 3535418 w 9601201"/>
              <a:gd name="connsiteY1018" fmla="*/ 4194893 h 4194894"/>
              <a:gd name="connsiteX1019" fmla="*/ 0 w 9601201"/>
              <a:gd name="connsiteY1019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9601201" h="4194894">
                <a:moveTo>
                  <a:pt x="9601200" y="4185865"/>
                </a:moveTo>
                <a:lnTo>
                  <a:pt x="9601200" y="4194894"/>
                </a:lnTo>
                <a:lnTo>
                  <a:pt x="9592172" y="4194894"/>
                </a:lnTo>
                <a:close/>
                <a:moveTo>
                  <a:pt x="9601200" y="4136624"/>
                </a:moveTo>
                <a:lnTo>
                  <a:pt x="9601200" y="4176016"/>
                </a:lnTo>
                <a:lnTo>
                  <a:pt x="9587247" y="4189971"/>
                </a:lnTo>
                <a:lnTo>
                  <a:pt x="9592172" y="4194894"/>
                </a:lnTo>
                <a:lnTo>
                  <a:pt x="9542940" y="4194894"/>
                </a:lnTo>
                <a:close/>
                <a:moveTo>
                  <a:pt x="9601200" y="4087383"/>
                </a:moveTo>
                <a:lnTo>
                  <a:pt x="9601200" y="4126775"/>
                </a:lnTo>
                <a:lnTo>
                  <a:pt x="9538015" y="4189971"/>
                </a:lnTo>
                <a:lnTo>
                  <a:pt x="9542940" y="4194894"/>
                </a:lnTo>
                <a:lnTo>
                  <a:pt x="9493708" y="4194894"/>
                </a:lnTo>
                <a:close/>
                <a:moveTo>
                  <a:pt x="9601200" y="4038141"/>
                </a:moveTo>
                <a:lnTo>
                  <a:pt x="9601200" y="4077534"/>
                </a:lnTo>
                <a:lnTo>
                  <a:pt x="9488783" y="4189971"/>
                </a:lnTo>
                <a:lnTo>
                  <a:pt x="9493708" y="4194894"/>
                </a:lnTo>
                <a:lnTo>
                  <a:pt x="9444475" y="4194894"/>
                </a:lnTo>
                <a:close/>
                <a:moveTo>
                  <a:pt x="9601200" y="3988901"/>
                </a:moveTo>
                <a:lnTo>
                  <a:pt x="9601200" y="4028293"/>
                </a:lnTo>
                <a:lnTo>
                  <a:pt x="9439551" y="4189971"/>
                </a:lnTo>
                <a:lnTo>
                  <a:pt x="9444475" y="4194894"/>
                </a:lnTo>
                <a:lnTo>
                  <a:pt x="9395243" y="4194894"/>
                </a:lnTo>
                <a:close/>
                <a:moveTo>
                  <a:pt x="9601200" y="3939662"/>
                </a:moveTo>
                <a:lnTo>
                  <a:pt x="9601200" y="3979053"/>
                </a:lnTo>
                <a:lnTo>
                  <a:pt x="9390319" y="4189971"/>
                </a:lnTo>
                <a:lnTo>
                  <a:pt x="9395243" y="4194894"/>
                </a:lnTo>
                <a:lnTo>
                  <a:pt x="9346013" y="4194894"/>
                </a:lnTo>
                <a:close/>
                <a:moveTo>
                  <a:pt x="9601200" y="3890421"/>
                </a:moveTo>
                <a:lnTo>
                  <a:pt x="9601200" y="3929813"/>
                </a:lnTo>
                <a:lnTo>
                  <a:pt x="9341088" y="4189971"/>
                </a:lnTo>
                <a:lnTo>
                  <a:pt x="9346013" y="4194894"/>
                </a:lnTo>
                <a:lnTo>
                  <a:pt x="9296781" y="4194894"/>
                </a:lnTo>
                <a:close/>
                <a:moveTo>
                  <a:pt x="9601200" y="3841117"/>
                </a:moveTo>
                <a:lnTo>
                  <a:pt x="9601200" y="3880572"/>
                </a:lnTo>
                <a:lnTo>
                  <a:pt x="9291856" y="4189971"/>
                </a:lnTo>
                <a:lnTo>
                  <a:pt x="9296781" y="4194894"/>
                </a:lnTo>
                <a:lnTo>
                  <a:pt x="9247549" y="4194894"/>
                </a:lnTo>
                <a:close/>
                <a:moveTo>
                  <a:pt x="9601200" y="3791867"/>
                </a:moveTo>
                <a:lnTo>
                  <a:pt x="9601200" y="3831267"/>
                </a:lnTo>
                <a:lnTo>
                  <a:pt x="9242624" y="4189971"/>
                </a:lnTo>
                <a:lnTo>
                  <a:pt x="9247549" y="4194894"/>
                </a:lnTo>
                <a:lnTo>
                  <a:pt x="9198317" y="4194894"/>
                </a:lnTo>
                <a:close/>
                <a:moveTo>
                  <a:pt x="9601200" y="3742617"/>
                </a:moveTo>
                <a:lnTo>
                  <a:pt x="9601200" y="3782018"/>
                </a:lnTo>
                <a:lnTo>
                  <a:pt x="9193393" y="4189971"/>
                </a:lnTo>
                <a:lnTo>
                  <a:pt x="9198317" y="4194894"/>
                </a:lnTo>
                <a:lnTo>
                  <a:pt x="9149085" y="4194894"/>
                </a:lnTo>
                <a:close/>
                <a:moveTo>
                  <a:pt x="9601200" y="3693367"/>
                </a:moveTo>
                <a:lnTo>
                  <a:pt x="9601200" y="3732767"/>
                </a:lnTo>
                <a:lnTo>
                  <a:pt x="9144159" y="4189971"/>
                </a:lnTo>
                <a:lnTo>
                  <a:pt x="9149085" y="4194894"/>
                </a:lnTo>
                <a:lnTo>
                  <a:pt x="9099852" y="4194894"/>
                </a:lnTo>
                <a:close/>
                <a:moveTo>
                  <a:pt x="9601200" y="3644117"/>
                </a:moveTo>
                <a:lnTo>
                  <a:pt x="9601200" y="3683517"/>
                </a:lnTo>
                <a:lnTo>
                  <a:pt x="9094927" y="4189971"/>
                </a:lnTo>
                <a:lnTo>
                  <a:pt x="9099852" y="4194894"/>
                </a:lnTo>
                <a:lnTo>
                  <a:pt x="9050620" y="4194894"/>
                </a:lnTo>
                <a:close/>
                <a:moveTo>
                  <a:pt x="9601200" y="3594868"/>
                </a:moveTo>
                <a:lnTo>
                  <a:pt x="9601200" y="3634269"/>
                </a:lnTo>
                <a:lnTo>
                  <a:pt x="9045697" y="4189971"/>
                </a:lnTo>
                <a:lnTo>
                  <a:pt x="9050620" y="4194894"/>
                </a:lnTo>
                <a:lnTo>
                  <a:pt x="9001389" y="4194894"/>
                </a:lnTo>
                <a:close/>
                <a:moveTo>
                  <a:pt x="9601200" y="3545619"/>
                </a:moveTo>
                <a:lnTo>
                  <a:pt x="9601200" y="3585020"/>
                </a:lnTo>
                <a:lnTo>
                  <a:pt x="8996465" y="4189971"/>
                </a:lnTo>
                <a:lnTo>
                  <a:pt x="9001389" y="4194894"/>
                </a:lnTo>
                <a:lnTo>
                  <a:pt x="8952157" y="4194894"/>
                </a:lnTo>
                <a:close/>
                <a:moveTo>
                  <a:pt x="9601201" y="3496368"/>
                </a:moveTo>
                <a:lnTo>
                  <a:pt x="9601201" y="3524969"/>
                </a:lnTo>
                <a:lnTo>
                  <a:pt x="9601200" y="3524969"/>
                </a:lnTo>
                <a:lnTo>
                  <a:pt x="9601200" y="3535770"/>
                </a:lnTo>
                <a:lnTo>
                  <a:pt x="8947233" y="4189971"/>
                </a:lnTo>
                <a:lnTo>
                  <a:pt x="8952157" y="4194894"/>
                </a:lnTo>
                <a:lnTo>
                  <a:pt x="8902925" y="4194894"/>
                </a:lnTo>
                <a:close/>
                <a:moveTo>
                  <a:pt x="9601201" y="3447118"/>
                </a:moveTo>
                <a:lnTo>
                  <a:pt x="9601201" y="3486519"/>
                </a:lnTo>
                <a:lnTo>
                  <a:pt x="8898001" y="4189971"/>
                </a:lnTo>
                <a:lnTo>
                  <a:pt x="8902925" y="4194894"/>
                </a:lnTo>
                <a:lnTo>
                  <a:pt x="8853693" y="4194894"/>
                </a:lnTo>
                <a:close/>
                <a:moveTo>
                  <a:pt x="9601201" y="3397868"/>
                </a:moveTo>
                <a:lnTo>
                  <a:pt x="9601201" y="3437270"/>
                </a:lnTo>
                <a:lnTo>
                  <a:pt x="8848769" y="4189971"/>
                </a:lnTo>
                <a:lnTo>
                  <a:pt x="8853693" y="4194894"/>
                </a:lnTo>
                <a:lnTo>
                  <a:pt x="8804461" y="4194894"/>
                </a:lnTo>
                <a:close/>
                <a:moveTo>
                  <a:pt x="9601201" y="3348619"/>
                </a:moveTo>
                <a:lnTo>
                  <a:pt x="9601201" y="3388019"/>
                </a:lnTo>
                <a:lnTo>
                  <a:pt x="8799536" y="4189971"/>
                </a:lnTo>
                <a:lnTo>
                  <a:pt x="8804461" y="4194894"/>
                </a:lnTo>
                <a:lnTo>
                  <a:pt x="8755229" y="4194894"/>
                </a:lnTo>
                <a:close/>
                <a:moveTo>
                  <a:pt x="9601201" y="3299370"/>
                </a:moveTo>
                <a:lnTo>
                  <a:pt x="9601201" y="3338769"/>
                </a:lnTo>
                <a:lnTo>
                  <a:pt x="8750304" y="4189971"/>
                </a:lnTo>
                <a:lnTo>
                  <a:pt x="8755229" y="4194894"/>
                </a:lnTo>
                <a:lnTo>
                  <a:pt x="8705998" y="4194894"/>
                </a:lnTo>
                <a:close/>
                <a:moveTo>
                  <a:pt x="9601201" y="3250120"/>
                </a:moveTo>
                <a:lnTo>
                  <a:pt x="9601201" y="3289521"/>
                </a:lnTo>
                <a:lnTo>
                  <a:pt x="8701073" y="4189971"/>
                </a:lnTo>
                <a:lnTo>
                  <a:pt x="8705998" y="4194894"/>
                </a:lnTo>
                <a:lnTo>
                  <a:pt x="8656766" y="4194894"/>
                </a:lnTo>
                <a:close/>
                <a:moveTo>
                  <a:pt x="9601201" y="3200871"/>
                </a:moveTo>
                <a:lnTo>
                  <a:pt x="9601201" y="3240271"/>
                </a:lnTo>
                <a:lnTo>
                  <a:pt x="8651841" y="4189971"/>
                </a:lnTo>
                <a:lnTo>
                  <a:pt x="8656766" y="4194894"/>
                </a:lnTo>
                <a:lnTo>
                  <a:pt x="8607535" y="4194894"/>
                </a:lnTo>
                <a:close/>
                <a:moveTo>
                  <a:pt x="9601201" y="3151622"/>
                </a:moveTo>
                <a:lnTo>
                  <a:pt x="9601201" y="3191022"/>
                </a:lnTo>
                <a:lnTo>
                  <a:pt x="8602610" y="4189971"/>
                </a:lnTo>
                <a:lnTo>
                  <a:pt x="8607535" y="4194894"/>
                </a:lnTo>
                <a:lnTo>
                  <a:pt x="8558303" y="4194894"/>
                </a:lnTo>
                <a:close/>
                <a:moveTo>
                  <a:pt x="9601201" y="3102370"/>
                </a:moveTo>
                <a:lnTo>
                  <a:pt x="9601201" y="3141772"/>
                </a:lnTo>
                <a:lnTo>
                  <a:pt x="8553378" y="4189971"/>
                </a:lnTo>
                <a:lnTo>
                  <a:pt x="8558303" y="4194894"/>
                </a:lnTo>
                <a:lnTo>
                  <a:pt x="8509069" y="4194894"/>
                </a:lnTo>
                <a:close/>
                <a:moveTo>
                  <a:pt x="9601201" y="3053121"/>
                </a:moveTo>
                <a:lnTo>
                  <a:pt x="9601201" y="3092522"/>
                </a:lnTo>
                <a:lnTo>
                  <a:pt x="8504145" y="4189971"/>
                </a:lnTo>
                <a:lnTo>
                  <a:pt x="8509069" y="4194894"/>
                </a:lnTo>
                <a:lnTo>
                  <a:pt x="8459837" y="4194894"/>
                </a:lnTo>
                <a:close/>
                <a:moveTo>
                  <a:pt x="9601201" y="3003872"/>
                </a:moveTo>
                <a:lnTo>
                  <a:pt x="9601201" y="3043272"/>
                </a:lnTo>
                <a:lnTo>
                  <a:pt x="8454913" y="4189971"/>
                </a:lnTo>
                <a:lnTo>
                  <a:pt x="8459837" y="4194894"/>
                </a:lnTo>
                <a:lnTo>
                  <a:pt x="8410607" y="4194894"/>
                </a:lnTo>
                <a:close/>
                <a:moveTo>
                  <a:pt x="9601201" y="2954623"/>
                </a:moveTo>
                <a:lnTo>
                  <a:pt x="9601201" y="2994024"/>
                </a:lnTo>
                <a:lnTo>
                  <a:pt x="8405683" y="4189971"/>
                </a:lnTo>
                <a:lnTo>
                  <a:pt x="8410607" y="4194894"/>
                </a:lnTo>
                <a:lnTo>
                  <a:pt x="8361375" y="4194894"/>
                </a:lnTo>
                <a:close/>
                <a:moveTo>
                  <a:pt x="9601201" y="2905373"/>
                </a:moveTo>
                <a:lnTo>
                  <a:pt x="9601201" y="2944774"/>
                </a:lnTo>
                <a:lnTo>
                  <a:pt x="8356451" y="4189971"/>
                </a:lnTo>
                <a:lnTo>
                  <a:pt x="8361375" y="4194894"/>
                </a:lnTo>
                <a:lnTo>
                  <a:pt x="8312143" y="4194894"/>
                </a:lnTo>
                <a:close/>
                <a:moveTo>
                  <a:pt x="9601201" y="2856124"/>
                </a:moveTo>
                <a:lnTo>
                  <a:pt x="9601201" y="2895525"/>
                </a:lnTo>
                <a:lnTo>
                  <a:pt x="8307219" y="4189971"/>
                </a:lnTo>
                <a:lnTo>
                  <a:pt x="8312143" y="4194894"/>
                </a:lnTo>
                <a:lnTo>
                  <a:pt x="8262911" y="4194894"/>
                </a:lnTo>
                <a:close/>
                <a:moveTo>
                  <a:pt x="9601201" y="2806874"/>
                </a:moveTo>
                <a:lnTo>
                  <a:pt x="9601201" y="2846275"/>
                </a:lnTo>
                <a:lnTo>
                  <a:pt x="8257987" y="4189971"/>
                </a:lnTo>
                <a:lnTo>
                  <a:pt x="8262911" y="4194894"/>
                </a:lnTo>
                <a:lnTo>
                  <a:pt x="8213679" y="4194894"/>
                </a:lnTo>
                <a:close/>
                <a:moveTo>
                  <a:pt x="9601201" y="2757624"/>
                </a:moveTo>
                <a:lnTo>
                  <a:pt x="9601201" y="2797024"/>
                </a:lnTo>
                <a:lnTo>
                  <a:pt x="8208753" y="4189971"/>
                </a:lnTo>
                <a:lnTo>
                  <a:pt x="8213679" y="4194894"/>
                </a:lnTo>
                <a:lnTo>
                  <a:pt x="8164446" y="4194894"/>
                </a:lnTo>
                <a:close/>
                <a:moveTo>
                  <a:pt x="9601201" y="2708374"/>
                </a:moveTo>
                <a:lnTo>
                  <a:pt x="9601201" y="2747774"/>
                </a:lnTo>
                <a:lnTo>
                  <a:pt x="8159521" y="4189971"/>
                </a:lnTo>
                <a:lnTo>
                  <a:pt x="8164446" y="4194894"/>
                </a:lnTo>
                <a:lnTo>
                  <a:pt x="8115215" y="4194894"/>
                </a:lnTo>
                <a:close/>
                <a:moveTo>
                  <a:pt x="9601201" y="2659126"/>
                </a:moveTo>
                <a:lnTo>
                  <a:pt x="9601201" y="2698525"/>
                </a:lnTo>
                <a:lnTo>
                  <a:pt x="8110290" y="4189971"/>
                </a:lnTo>
                <a:lnTo>
                  <a:pt x="8115215" y="4194894"/>
                </a:lnTo>
                <a:lnTo>
                  <a:pt x="8065984" y="4194894"/>
                </a:lnTo>
                <a:close/>
                <a:moveTo>
                  <a:pt x="9601201" y="2609876"/>
                </a:moveTo>
                <a:lnTo>
                  <a:pt x="9601201" y="2649276"/>
                </a:lnTo>
                <a:lnTo>
                  <a:pt x="8061059" y="4189971"/>
                </a:lnTo>
                <a:lnTo>
                  <a:pt x="8065984" y="4194894"/>
                </a:lnTo>
                <a:lnTo>
                  <a:pt x="8016752" y="4194894"/>
                </a:lnTo>
                <a:close/>
                <a:moveTo>
                  <a:pt x="9601201" y="2560626"/>
                </a:moveTo>
                <a:lnTo>
                  <a:pt x="9601201" y="2600026"/>
                </a:lnTo>
                <a:lnTo>
                  <a:pt x="8011827" y="4189971"/>
                </a:lnTo>
                <a:lnTo>
                  <a:pt x="8016752" y="4194894"/>
                </a:lnTo>
                <a:lnTo>
                  <a:pt x="7967520" y="4194894"/>
                </a:lnTo>
                <a:close/>
                <a:moveTo>
                  <a:pt x="9601201" y="2511377"/>
                </a:moveTo>
                <a:lnTo>
                  <a:pt x="9601201" y="2550777"/>
                </a:lnTo>
                <a:lnTo>
                  <a:pt x="7962595" y="4189971"/>
                </a:lnTo>
                <a:lnTo>
                  <a:pt x="7967520" y="4194894"/>
                </a:lnTo>
                <a:lnTo>
                  <a:pt x="7918288" y="4194894"/>
                </a:lnTo>
                <a:close/>
                <a:moveTo>
                  <a:pt x="9601201" y="2462126"/>
                </a:moveTo>
                <a:lnTo>
                  <a:pt x="9601201" y="2501528"/>
                </a:lnTo>
                <a:lnTo>
                  <a:pt x="7913363" y="4189971"/>
                </a:lnTo>
                <a:lnTo>
                  <a:pt x="7918288" y="4194894"/>
                </a:lnTo>
                <a:lnTo>
                  <a:pt x="7869055" y="4194894"/>
                </a:lnTo>
                <a:close/>
                <a:moveTo>
                  <a:pt x="9601201" y="2412876"/>
                </a:moveTo>
                <a:lnTo>
                  <a:pt x="9601201" y="2452278"/>
                </a:lnTo>
                <a:lnTo>
                  <a:pt x="7864131" y="4189971"/>
                </a:lnTo>
                <a:lnTo>
                  <a:pt x="7869055" y="4194894"/>
                </a:lnTo>
                <a:lnTo>
                  <a:pt x="7819823" y="4194894"/>
                </a:lnTo>
                <a:close/>
                <a:moveTo>
                  <a:pt x="9601201" y="2363628"/>
                </a:moveTo>
                <a:lnTo>
                  <a:pt x="9601201" y="2403028"/>
                </a:lnTo>
                <a:lnTo>
                  <a:pt x="7814899" y="4189971"/>
                </a:lnTo>
                <a:lnTo>
                  <a:pt x="7819823" y="4194894"/>
                </a:lnTo>
                <a:lnTo>
                  <a:pt x="7770593" y="4194894"/>
                </a:lnTo>
                <a:close/>
                <a:moveTo>
                  <a:pt x="9601201" y="2314378"/>
                </a:moveTo>
                <a:lnTo>
                  <a:pt x="9601201" y="2353779"/>
                </a:lnTo>
                <a:lnTo>
                  <a:pt x="7765668" y="4189971"/>
                </a:lnTo>
                <a:lnTo>
                  <a:pt x="7770593" y="4194894"/>
                </a:lnTo>
                <a:lnTo>
                  <a:pt x="7721361" y="4194894"/>
                </a:lnTo>
                <a:close/>
                <a:moveTo>
                  <a:pt x="9601201" y="2265129"/>
                </a:moveTo>
                <a:lnTo>
                  <a:pt x="9601201" y="2304530"/>
                </a:lnTo>
                <a:lnTo>
                  <a:pt x="7716436" y="4189971"/>
                </a:lnTo>
                <a:lnTo>
                  <a:pt x="7721361" y="4194894"/>
                </a:lnTo>
                <a:lnTo>
                  <a:pt x="7672129" y="4194894"/>
                </a:lnTo>
                <a:close/>
                <a:moveTo>
                  <a:pt x="9601201" y="2215879"/>
                </a:moveTo>
                <a:lnTo>
                  <a:pt x="9601201" y="2255280"/>
                </a:lnTo>
                <a:lnTo>
                  <a:pt x="7667204" y="4189971"/>
                </a:lnTo>
                <a:lnTo>
                  <a:pt x="7672129" y="4194894"/>
                </a:lnTo>
                <a:lnTo>
                  <a:pt x="7622897" y="4194894"/>
                </a:lnTo>
                <a:close/>
                <a:moveTo>
                  <a:pt x="9601201" y="2166629"/>
                </a:moveTo>
                <a:lnTo>
                  <a:pt x="9601201" y="2206031"/>
                </a:lnTo>
                <a:lnTo>
                  <a:pt x="7617973" y="4189971"/>
                </a:lnTo>
                <a:lnTo>
                  <a:pt x="7622897" y="4194894"/>
                </a:lnTo>
                <a:lnTo>
                  <a:pt x="7573665" y="4194894"/>
                </a:lnTo>
                <a:close/>
                <a:moveTo>
                  <a:pt x="9601201" y="2117379"/>
                </a:moveTo>
                <a:lnTo>
                  <a:pt x="9601201" y="2156780"/>
                </a:lnTo>
                <a:lnTo>
                  <a:pt x="7568739" y="4189971"/>
                </a:lnTo>
                <a:lnTo>
                  <a:pt x="7573665" y="4194894"/>
                </a:lnTo>
                <a:lnTo>
                  <a:pt x="7524432" y="4194894"/>
                </a:lnTo>
                <a:close/>
                <a:moveTo>
                  <a:pt x="9601201" y="2068129"/>
                </a:moveTo>
                <a:lnTo>
                  <a:pt x="9601201" y="2107531"/>
                </a:lnTo>
                <a:lnTo>
                  <a:pt x="7519507" y="4189971"/>
                </a:lnTo>
                <a:lnTo>
                  <a:pt x="7524432" y="4194894"/>
                </a:lnTo>
                <a:lnTo>
                  <a:pt x="7475200" y="4194894"/>
                </a:lnTo>
                <a:close/>
                <a:moveTo>
                  <a:pt x="9601201" y="2018880"/>
                </a:moveTo>
                <a:lnTo>
                  <a:pt x="9601201" y="2058282"/>
                </a:lnTo>
                <a:lnTo>
                  <a:pt x="7470277" y="4189971"/>
                </a:lnTo>
                <a:lnTo>
                  <a:pt x="7475200" y="4194894"/>
                </a:lnTo>
                <a:lnTo>
                  <a:pt x="7425969" y="4194894"/>
                </a:lnTo>
                <a:close/>
                <a:moveTo>
                  <a:pt x="9601201" y="1969630"/>
                </a:moveTo>
                <a:lnTo>
                  <a:pt x="9601201" y="2009033"/>
                </a:lnTo>
                <a:lnTo>
                  <a:pt x="7421045" y="4189971"/>
                </a:lnTo>
                <a:lnTo>
                  <a:pt x="7425969" y="4194894"/>
                </a:lnTo>
                <a:lnTo>
                  <a:pt x="7376737" y="4194894"/>
                </a:lnTo>
                <a:close/>
                <a:moveTo>
                  <a:pt x="9601201" y="1920382"/>
                </a:moveTo>
                <a:lnTo>
                  <a:pt x="9601201" y="1959783"/>
                </a:lnTo>
                <a:lnTo>
                  <a:pt x="7371813" y="4189971"/>
                </a:lnTo>
                <a:lnTo>
                  <a:pt x="7376737" y="4194894"/>
                </a:lnTo>
                <a:lnTo>
                  <a:pt x="7327506" y="4194894"/>
                </a:lnTo>
                <a:close/>
                <a:moveTo>
                  <a:pt x="9601201" y="1871132"/>
                </a:moveTo>
                <a:lnTo>
                  <a:pt x="9601201" y="1910533"/>
                </a:lnTo>
                <a:lnTo>
                  <a:pt x="7322581" y="4189971"/>
                </a:lnTo>
                <a:lnTo>
                  <a:pt x="7327506" y="4194894"/>
                </a:lnTo>
                <a:lnTo>
                  <a:pt x="7278274" y="4194894"/>
                </a:lnTo>
                <a:close/>
                <a:moveTo>
                  <a:pt x="9601201" y="1821882"/>
                </a:moveTo>
                <a:lnTo>
                  <a:pt x="9601201" y="1861283"/>
                </a:lnTo>
                <a:lnTo>
                  <a:pt x="7273349" y="4189971"/>
                </a:lnTo>
                <a:lnTo>
                  <a:pt x="7278274" y="4194894"/>
                </a:lnTo>
                <a:lnTo>
                  <a:pt x="7229041" y="4194894"/>
                </a:lnTo>
                <a:close/>
                <a:moveTo>
                  <a:pt x="9601201" y="1772632"/>
                </a:moveTo>
                <a:lnTo>
                  <a:pt x="9601201" y="1812035"/>
                </a:lnTo>
                <a:lnTo>
                  <a:pt x="7224119" y="4189971"/>
                </a:lnTo>
                <a:lnTo>
                  <a:pt x="7229041" y="4194894"/>
                </a:lnTo>
                <a:lnTo>
                  <a:pt x="7179809" y="4194894"/>
                </a:lnTo>
                <a:close/>
                <a:moveTo>
                  <a:pt x="9601201" y="1723383"/>
                </a:moveTo>
                <a:lnTo>
                  <a:pt x="9601201" y="1762786"/>
                </a:lnTo>
                <a:lnTo>
                  <a:pt x="7174887" y="4189971"/>
                </a:lnTo>
                <a:lnTo>
                  <a:pt x="7179809" y="4194894"/>
                </a:lnTo>
                <a:lnTo>
                  <a:pt x="7130578" y="4194894"/>
                </a:lnTo>
                <a:close/>
                <a:moveTo>
                  <a:pt x="9601201" y="1674133"/>
                </a:moveTo>
                <a:lnTo>
                  <a:pt x="9601201" y="1713536"/>
                </a:lnTo>
                <a:lnTo>
                  <a:pt x="7125655" y="4189971"/>
                </a:lnTo>
                <a:lnTo>
                  <a:pt x="7130578" y="4194894"/>
                </a:lnTo>
                <a:lnTo>
                  <a:pt x="7083425" y="4194894"/>
                </a:lnTo>
                <a:lnTo>
                  <a:pt x="7081346" y="4194894"/>
                </a:lnTo>
                <a:close/>
                <a:moveTo>
                  <a:pt x="9601201" y="1624884"/>
                </a:moveTo>
                <a:lnTo>
                  <a:pt x="9601201" y="1664286"/>
                </a:lnTo>
                <a:lnTo>
                  <a:pt x="7076423" y="4189971"/>
                </a:lnTo>
                <a:lnTo>
                  <a:pt x="7081346" y="4194894"/>
                </a:lnTo>
                <a:lnTo>
                  <a:pt x="7032115" y="4194894"/>
                </a:lnTo>
                <a:close/>
                <a:moveTo>
                  <a:pt x="9601201" y="1575635"/>
                </a:moveTo>
                <a:lnTo>
                  <a:pt x="9601201" y="1615036"/>
                </a:lnTo>
                <a:lnTo>
                  <a:pt x="7027190" y="4189971"/>
                </a:lnTo>
                <a:lnTo>
                  <a:pt x="7032115" y="4194894"/>
                </a:lnTo>
                <a:lnTo>
                  <a:pt x="6982883" y="4194894"/>
                </a:lnTo>
                <a:close/>
                <a:moveTo>
                  <a:pt x="9601201" y="1526384"/>
                </a:moveTo>
                <a:lnTo>
                  <a:pt x="9601201" y="1565786"/>
                </a:lnTo>
                <a:lnTo>
                  <a:pt x="6977958" y="4189971"/>
                </a:lnTo>
                <a:lnTo>
                  <a:pt x="6982883" y="4194894"/>
                </a:lnTo>
                <a:lnTo>
                  <a:pt x="6933649" y="4194894"/>
                </a:lnTo>
                <a:close/>
                <a:moveTo>
                  <a:pt x="9601201" y="1477134"/>
                </a:moveTo>
                <a:lnTo>
                  <a:pt x="9601201" y="1516537"/>
                </a:lnTo>
                <a:lnTo>
                  <a:pt x="6928727" y="4189971"/>
                </a:lnTo>
                <a:lnTo>
                  <a:pt x="6933649" y="4194894"/>
                </a:lnTo>
                <a:lnTo>
                  <a:pt x="6884417" y="4194894"/>
                </a:lnTo>
                <a:close/>
                <a:moveTo>
                  <a:pt x="9601201" y="1427886"/>
                </a:moveTo>
                <a:lnTo>
                  <a:pt x="9601201" y="1467288"/>
                </a:lnTo>
                <a:lnTo>
                  <a:pt x="6879496" y="4189971"/>
                </a:lnTo>
                <a:lnTo>
                  <a:pt x="6884417" y="4194894"/>
                </a:lnTo>
                <a:lnTo>
                  <a:pt x="6835187" y="4194894"/>
                </a:lnTo>
                <a:close/>
                <a:moveTo>
                  <a:pt x="9601201" y="1378636"/>
                </a:moveTo>
                <a:lnTo>
                  <a:pt x="9601201" y="1418038"/>
                </a:lnTo>
                <a:lnTo>
                  <a:pt x="6830264" y="4189971"/>
                </a:lnTo>
                <a:lnTo>
                  <a:pt x="6835187" y="4194894"/>
                </a:lnTo>
                <a:lnTo>
                  <a:pt x="6785955" y="4194894"/>
                </a:lnTo>
                <a:close/>
                <a:moveTo>
                  <a:pt x="9601201" y="1329386"/>
                </a:moveTo>
                <a:lnTo>
                  <a:pt x="9601201" y="1368789"/>
                </a:lnTo>
                <a:lnTo>
                  <a:pt x="6781032" y="4189971"/>
                </a:lnTo>
                <a:lnTo>
                  <a:pt x="6785955" y="4194894"/>
                </a:lnTo>
                <a:lnTo>
                  <a:pt x="6736723" y="4194894"/>
                </a:lnTo>
                <a:close/>
                <a:moveTo>
                  <a:pt x="9601201" y="1280137"/>
                </a:moveTo>
                <a:lnTo>
                  <a:pt x="9601201" y="1319539"/>
                </a:lnTo>
                <a:lnTo>
                  <a:pt x="6731800" y="4189971"/>
                </a:lnTo>
                <a:lnTo>
                  <a:pt x="6736723" y="4194894"/>
                </a:lnTo>
                <a:lnTo>
                  <a:pt x="6687491" y="4194894"/>
                </a:lnTo>
                <a:close/>
                <a:moveTo>
                  <a:pt x="9601201" y="1230887"/>
                </a:moveTo>
                <a:lnTo>
                  <a:pt x="9601201" y="1270289"/>
                </a:lnTo>
                <a:lnTo>
                  <a:pt x="6682567" y="4189971"/>
                </a:lnTo>
                <a:lnTo>
                  <a:pt x="6687491" y="4194894"/>
                </a:lnTo>
                <a:lnTo>
                  <a:pt x="6638258" y="4194894"/>
                </a:lnTo>
                <a:close/>
                <a:moveTo>
                  <a:pt x="9601201" y="1181637"/>
                </a:moveTo>
                <a:lnTo>
                  <a:pt x="9601201" y="1221039"/>
                </a:lnTo>
                <a:lnTo>
                  <a:pt x="6633335" y="4189971"/>
                </a:lnTo>
                <a:lnTo>
                  <a:pt x="6638258" y="4194894"/>
                </a:lnTo>
                <a:lnTo>
                  <a:pt x="6589026" y="4194894"/>
                </a:lnTo>
                <a:close/>
                <a:moveTo>
                  <a:pt x="7539923" y="1164638"/>
                </a:moveTo>
                <a:lnTo>
                  <a:pt x="4515133" y="4189971"/>
                </a:lnTo>
                <a:lnTo>
                  <a:pt x="4520057" y="4194894"/>
                </a:lnTo>
                <a:lnTo>
                  <a:pt x="4470825" y="4194894"/>
                </a:lnTo>
                <a:lnTo>
                  <a:pt x="7496980" y="1168195"/>
                </a:lnTo>
                <a:lnTo>
                  <a:pt x="7499971" y="1168482"/>
                </a:lnTo>
                <a:close/>
                <a:moveTo>
                  <a:pt x="7452251" y="1163691"/>
                </a:moveTo>
                <a:lnTo>
                  <a:pt x="7453242" y="1163986"/>
                </a:lnTo>
                <a:lnTo>
                  <a:pt x="7487999" y="1167331"/>
                </a:lnTo>
                <a:lnTo>
                  <a:pt x="4465901" y="4189971"/>
                </a:lnTo>
                <a:lnTo>
                  <a:pt x="4470825" y="4194894"/>
                </a:lnTo>
                <a:lnTo>
                  <a:pt x="4421593" y="4194894"/>
                </a:lnTo>
                <a:close/>
                <a:moveTo>
                  <a:pt x="7414306" y="1152403"/>
                </a:moveTo>
                <a:lnTo>
                  <a:pt x="7444663" y="1161434"/>
                </a:lnTo>
                <a:lnTo>
                  <a:pt x="4416671" y="4189971"/>
                </a:lnTo>
                <a:lnTo>
                  <a:pt x="4421593" y="4194894"/>
                </a:lnTo>
                <a:lnTo>
                  <a:pt x="4372361" y="4194894"/>
                </a:lnTo>
                <a:close/>
                <a:moveTo>
                  <a:pt x="7615894" y="1137894"/>
                </a:moveTo>
                <a:lnTo>
                  <a:pt x="4564365" y="4189971"/>
                </a:lnTo>
                <a:lnTo>
                  <a:pt x="4569290" y="4194894"/>
                </a:lnTo>
                <a:lnTo>
                  <a:pt x="4520057" y="4194894"/>
                </a:lnTo>
                <a:lnTo>
                  <a:pt x="7551995" y="1162411"/>
                </a:lnTo>
                <a:lnTo>
                  <a:pt x="7592036" y="1150498"/>
                </a:lnTo>
                <a:close/>
                <a:moveTo>
                  <a:pt x="7381124" y="1136350"/>
                </a:moveTo>
                <a:lnTo>
                  <a:pt x="7406898" y="1149966"/>
                </a:lnTo>
                <a:lnTo>
                  <a:pt x="4367439" y="4189971"/>
                </a:lnTo>
                <a:lnTo>
                  <a:pt x="4372361" y="4194894"/>
                </a:lnTo>
                <a:lnTo>
                  <a:pt x="4323130" y="4194894"/>
                </a:lnTo>
                <a:close/>
                <a:moveTo>
                  <a:pt x="9601201" y="1132388"/>
                </a:moveTo>
                <a:lnTo>
                  <a:pt x="9601201" y="1171791"/>
                </a:lnTo>
                <a:lnTo>
                  <a:pt x="6584105" y="4189971"/>
                </a:lnTo>
                <a:lnTo>
                  <a:pt x="6589026" y="4194894"/>
                </a:lnTo>
                <a:lnTo>
                  <a:pt x="6539795" y="4194894"/>
                </a:lnTo>
                <a:close/>
                <a:moveTo>
                  <a:pt x="7351544" y="1116695"/>
                </a:moveTo>
                <a:lnTo>
                  <a:pt x="7365351" y="1128018"/>
                </a:lnTo>
                <a:lnTo>
                  <a:pt x="7374681" y="1132947"/>
                </a:lnTo>
                <a:lnTo>
                  <a:pt x="4318206" y="4189971"/>
                </a:lnTo>
                <a:lnTo>
                  <a:pt x="432313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4273899" y="4194893"/>
                </a:lnTo>
                <a:close/>
                <a:moveTo>
                  <a:pt x="7324711" y="1094292"/>
                </a:moveTo>
                <a:lnTo>
                  <a:pt x="7326550" y="1096138"/>
                </a:lnTo>
                <a:lnTo>
                  <a:pt x="7326570" y="1096138"/>
                </a:lnTo>
                <a:cubicBezTo>
                  <a:pt x="7326706" y="1096264"/>
                  <a:pt x="7326826" y="1096410"/>
                  <a:pt x="7326973" y="1096546"/>
                </a:cubicBezTo>
                <a:lnTo>
                  <a:pt x="7346134" y="1112259"/>
                </a:lnTo>
                <a:lnTo>
                  <a:pt x="4268974" y="4189971"/>
                </a:lnTo>
                <a:lnTo>
                  <a:pt x="4273897" y="4194893"/>
                </a:lnTo>
                <a:lnTo>
                  <a:pt x="4224666" y="4194893"/>
                </a:lnTo>
                <a:close/>
                <a:moveTo>
                  <a:pt x="9601201" y="1083138"/>
                </a:moveTo>
                <a:lnTo>
                  <a:pt x="9601201" y="1122540"/>
                </a:lnTo>
                <a:lnTo>
                  <a:pt x="6534871" y="4189971"/>
                </a:lnTo>
                <a:lnTo>
                  <a:pt x="6539795" y="4194894"/>
                </a:lnTo>
                <a:lnTo>
                  <a:pt x="6490564" y="4194894"/>
                </a:lnTo>
                <a:close/>
                <a:moveTo>
                  <a:pt x="7300139" y="1069627"/>
                </a:moveTo>
                <a:lnTo>
                  <a:pt x="7319797" y="1089359"/>
                </a:lnTo>
                <a:lnTo>
                  <a:pt x="4219742" y="4189971"/>
                </a:lnTo>
                <a:lnTo>
                  <a:pt x="4224664" y="4194893"/>
                </a:lnTo>
                <a:lnTo>
                  <a:pt x="4175434" y="4194893"/>
                </a:lnTo>
                <a:close/>
                <a:moveTo>
                  <a:pt x="7275568" y="1044962"/>
                </a:moveTo>
                <a:lnTo>
                  <a:pt x="7295226" y="1064695"/>
                </a:lnTo>
                <a:lnTo>
                  <a:pt x="4170510" y="4189971"/>
                </a:lnTo>
                <a:lnTo>
                  <a:pt x="4175432" y="4194893"/>
                </a:lnTo>
                <a:lnTo>
                  <a:pt x="4126202" y="4194893"/>
                </a:lnTo>
                <a:close/>
                <a:moveTo>
                  <a:pt x="9601201" y="1033888"/>
                </a:moveTo>
                <a:lnTo>
                  <a:pt x="9601201" y="1073290"/>
                </a:lnTo>
                <a:lnTo>
                  <a:pt x="6485639" y="4189971"/>
                </a:lnTo>
                <a:lnTo>
                  <a:pt x="6490564" y="4194894"/>
                </a:lnTo>
                <a:lnTo>
                  <a:pt x="6441331" y="4194894"/>
                </a:lnTo>
                <a:close/>
                <a:moveTo>
                  <a:pt x="7250997" y="1020297"/>
                </a:moveTo>
                <a:lnTo>
                  <a:pt x="7270655" y="1040030"/>
                </a:lnTo>
                <a:lnTo>
                  <a:pt x="4121278" y="4189971"/>
                </a:lnTo>
                <a:lnTo>
                  <a:pt x="4126200" y="4194893"/>
                </a:lnTo>
                <a:lnTo>
                  <a:pt x="4076971" y="4194893"/>
                </a:lnTo>
                <a:close/>
                <a:moveTo>
                  <a:pt x="7226139" y="995344"/>
                </a:moveTo>
                <a:lnTo>
                  <a:pt x="7246084" y="1015365"/>
                </a:lnTo>
                <a:lnTo>
                  <a:pt x="4072048" y="4189971"/>
                </a:lnTo>
                <a:lnTo>
                  <a:pt x="4076969" y="4194893"/>
                </a:lnTo>
                <a:lnTo>
                  <a:pt x="4027739" y="4194893"/>
                </a:lnTo>
                <a:close/>
                <a:moveTo>
                  <a:pt x="9601201" y="984639"/>
                </a:moveTo>
                <a:lnTo>
                  <a:pt x="9601201" y="1024040"/>
                </a:lnTo>
                <a:lnTo>
                  <a:pt x="6436407" y="4189971"/>
                </a:lnTo>
                <a:lnTo>
                  <a:pt x="6441331" y="4194894"/>
                </a:lnTo>
                <a:lnTo>
                  <a:pt x="6392099" y="4194894"/>
                </a:lnTo>
                <a:close/>
                <a:moveTo>
                  <a:pt x="7201566" y="970677"/>
                </a:moveTo>
                <a:lnTo>
                  <a:pt x="7221225" y="990411"/>
                </a:lnTo>
                <a:lnTo>
                  <a:pt x="4022815" y="4189971"/>
                </a:lnTo>
                <a:lnTo>
                  <a:pt x="4027737" y="4194893"/>
                </a:lnTo>
                <a:lnTo>
                  <a:pt x="3978508" y="4194893"/>
                </a:lnTo>
                <a:close/>
                <a:moveTo>
                  <a:pt x="7176992" y="946009"/>
                </a:moveTo>
                <a:lnTo>
                  <a:pt x="7196651" y="965744"/>
                </a:lnTo>
                <a:lnTo>
                  <a:pt x="3973583" y="4189971"/>
                </a:lnTo>
                <a:lnTo>
                  <a:pt x="3978506" y="4194893"/>
                </a:lnTo>
                <a:lnTo>
                  <a:pt x="3929275" y="4194893"/>
                </a:lnTo>
                <a:close/>
                <a:moveTo>
                  <a:pt x="9601201" y="935389"/>
                </a:moveTo>
                <a:lnTo>
                  <a:pt x="9601201" y="974792"/>
                </a:lnTo>
                <a:lnTo>
                  <a:pt x="6387176" y="4189971"/>
                </a:lnTo>
                <a:lnTo>
                  <a:pt x="6392099" y="4194894"/>
                </a:lnTo>
                <a:lnTo>
                  <a:pt x="6342867" y="4194894"/>
                </a:lnTo>
                <a:close/>
                <a:moveTo>
                  <a:pt x="7152418" y="921342"/>
                </a:moveTo>
                <a:lnTo>
                  <a:pt x="7172078" y="941077"/>
                </a:lnTo>
                <a:lnTo>
                  <a:pt x="3924351" y="4189971"/>
                </a:lnTo>
                <a:lnTo>
                  <a:pt x="3929273" y="4194893"/>
                </a:lnTo>
                <a:lnTo>
                  <a:pt x="3880043" y="4194893"/>
                </a:lnTo>
                <a:close/>
                <a:moveTo>
                  <a:pt x="7127845" y="896675"/>
                </a:moveTo>
                <a:lnTo>
                  <a:pt x="7147504" y="916410"/>
                </a:lnTo>
                <a:lnTo>
                  <a:pt x="3875119" y="4189971"/>
                </a:lnTo>
                <a:lnTo>
                  <a:pt x="3880041" y="4194893"/>
                </a:lnTo>
                <a:lnTo>
                  <a:pt x="3830811" y="4194893"/>
                </a:lnTo>
                <a:close/>
                <a:moveTo>
                  <a:pt x="9601201" y="886140"/>
                </a:moveTo>
                <a:lnTo>
                  <a:pt x="9601201" y="925542"/>
                </a:lnTo>
                <a:lnTo>
                  <a:pt x="6337944" y="4189971"/>
                </a:lnTo>
                <a:lnTo>
                  <a:pt x="6342867" y="4194894"/>
                </a:lnTo>
                <a:lnTo>
                  <a:pt x="6293635" y="4194894"/>
                </a:lnTo>
                <a:close/>
                <a:moveTo>
                  <a:pt x="7103271" y="872008"/>
                </a:moveTo>
                <a:lnTo>
                  <a:pt x="7122931" y="891742"/>
                </a:lnTo>
                <a:lnTo>
                  <a:pt x="3825887" y="4189971"/>
                </a:lnTo>
                <a:lnTo>
                  <a:pt x="3830809" y="4194893"/>
                </a:lnTo>
                <a:lnTo>
                  <a:pt x="3781579" y="4194893"/>
                </a:lnTo>
                <a:close/>
                <a:moveTo>
                  <a:pt x="7078698" y="847341"/>
                </a:moveTo>
                <a:lnTo>
                  <a:pt x="7098357" y="867075"/>
                </a:lnTo>
                <a:lnTo>
                  <a:pt x="3776655" y="4189971"/>
                </a:lnTo>
                <a:lnTo>
                  <a:pt x="3781577" y="4194893"/>
                </a:lnTo>
                <a:lnTo>
                  <a:pt x="3732348" y="4194893"/>
                </a:lnTo>
                <a:close/>
                <a:moveTo>
                  <a:pt x="9601201" y="836262"/>
                </a:moveTo>
                <a:lnTo>
                  <a:pt x="9601201" y="876293"/>
                </a:lnTo>
                <a:lnTo>
                  <a:pt x="6288713" y="4189971"/>
                </a:lnTo>
                <a:lnTo>
                  <a:pt x="6293635" y="4194894"/>
                </a:lnTo>
                <a:lnTo>
                  <a:pt x="6243172" y="4194894"/>
                </a:lnTo>
                <a:close/>
                <a:moveTo>
                  <a:pt x="7054124" y="822673"/>
                </a:moveTo>
                <a:lnTo>
                  <a:pt x="7073784" y="842408"/>
                </a:lnTo>
                <a:lnTo>
                  <a:pt x="3727423" y="4189971"/>
                </a:lnTo>
                <a:lnTo>
                  <a:pt x="3732346" y="4194893"/>
                </a:lnTo>
                <a:lnTo>
                  <a:pt x="3683116" y="4194893"/>
                </a:lnTo>
                <a:close/>
                <a:moveTo>
                  <a:pt x="7029551" y="798006"/>
                </a:moveTo>
                <a:lnTo>
                  <a:pt x="7049210" y="817741"/>
                </a:lnTo>
                <a:lnTo>
                  <a:pt x="3678191" y="4189971"/>
                </a:lnTo>
                <a:lnTo>
                  <a:pt x="3683114" y="4194893"/>
                </a:lnTo>
                <a:lnTo>
                  <a:pt x="3633884" y="4194893"/>
                </a:lnTo>
                <a:close/>
                <a:moveTo>
                  <a:pt x="9601201" y="787021"/>
                </a:moveTo>
                <a:lnTo>
                  <a:pt x="9601201" y="826416"/>
                </a:lnTo>
                <a:lnTo>
                  <a:pt x="6238250" y="4189971"/>
                </a:lnTo>
                <a:lnTo>
                  <a:pt x="6243172" y="4194894"/>
                </a:lnTo>
                <a:lnTo>
                  <a:pt x="6193941" y="4194894"/>
                </a:lnTo>
                <a:close/>
                <a:moveTo>
                  <a:pt x="7004977" y="773339"/>
                </a:moveTo>
                <a:lnTo>
                  <a:pt x="7024637" y="793074"/>
                </a:lnTo>
                <a:lnTo>
                  <a:pt x="3628960" y="4189971"/>
                </a:lnTo>
                <a:lnTo>
                  <a:pt x="3633882" y="4194893"/>
                </a:lnTo>
                <a:lnTo>
                  <a:pt x="3584652" y="4194893"/>
                </a:lnTo>
                <a:close/>
                <a:moveTo>
                  <a:pt x="6980404" y="748672"/>
                </a:moveTo>
                <a:lnTo>
                  <a:pt x="7000064" y="768407"/>
                </a:lnTo>
                <a:lnTo>
                  <a:pt x="3579728" y="4189971"/>
                </a:lnTo>
                <a:lnTo>
                  <a:pt x="3584650" y="4194893"/>
                </a:lnTo>
                <a:lnTo>
                  <a:pt x="3535420" y="4194893"/>
                </a:lnTo>
                <a:close/>
                <a:moveTo>
                  <a:pt x="9601201" y="737781"/>
                </a:moveTo>
                <a:lnTo>
                  <a:pt x="9601201" y="777174"/>
                </a:lnTo>
                <a:lnTo>
                  <a:pt x="6189017" y="4189971"/>
                </a:lnTo>
                <a:lnTo>
                  <a:pt x="6193941" y="4194894"/>
                </a:lnTo>
                <a:lnTo>
                  <a:pt x="6144709" y="4194894"/>
                </a:lnTo>
                <a:close/>
                <a:moveTo>
                  <a:pt x="9601200" y="688540"/>
                </a:moveTo>
                <a:lnTo>
                  <a:pt x="9601200" y="689694"/>
                </a:lnTo>
                <a:lnTo>
                  <a:pt x="9601201" y="689694"/>
                </a:lnTo>
                <a:lnTo>
                  <a:pt x="9601201" y="727934"/>
                </a:lnTo>
                <a:lnTo>
                  <a:pt x="6139785" y="4189971"/>
                </a:lnTo>
                <a:lnTo>
                  <a:pt x="6144709" y="4194894"/>
                </a:lnTo>
                <a:lnTo>
                  <a:pt x="6095476" y="4194894"/>
                </a:lnTo>
                <a:close/>
                <a:moveTo>
                  <a:pt x="9601200" y="639299"/>
                </a:moveTo>
                <a:lnTo>
                  <a:pt x="9601200" y="678694"/>
                </a:lnTo>
                <a:lnTo>
                  <a:pt x="6090553" y="4189971"/>
                </a:lnTo>
                <a:lnTo>
                  <a:pt x="6095476" y="4194894"/>
                </a:lnTo>
                <a:lnTo>
                  <a:pt x="6046244" y="4194894"/>
                </a:lnTo>
                <a:close/>
                <a:moveTo>
                  <a:pt x="9601200" y="590060"/>
                </a:moveTo>
                <a:lnTo>
                  <a:pt x="9601200" y="629454"/>
                </a:lnTo>
                <a:lnTo>
                  <a:pt x="6041321" y="4189971"/>
                </a:lnTo>
                <a:lnTo>
                  <a:pt x="6046244" y="4194894"/>
                </a:lnTo>
                <a:lnTo>
                  <a:pt x="5997013" y="4194894"/>
                </a:lnTo>
                <a:close/>
                <a:moveTo>
                  <a:pt x="9601200" y="540819"/>
                </a:moveTo>
                <a:lnTo>
                  <a:pt x="9601200" y="580213"/>
                </a:lnTo>
                <a:lnTo>
                  <a:pt x="5992089" y="4189971"/>
                </a:lnTo>
                <a:lnTo>
                  <a:pt x="5997013" y="4194894"/>
                </a:lnTo>
                <a:lnTo>
                  <a:pt x="5947781" y="4194894"/>
                </a:lnTo>
                <a:close/>
                <a:moveTo>
                  <a:pt x="9601200" y="491578"/>
                </a:moveTo>
                <a:lnTo>
                  <a:pt x="9601200" y="530973"/>
                </a:lnTo>
                <a:lnTo>
                  <a:pt x="5942859" y="4189971"/>
                </a:lnTo>
                <a:lnTo>
                  <a:pt x="5947781" y="4194894"/>
                </a:lnTo>
                <a:lnTo>
                  <a:pt x="5898549" y="4194894"/>
                </a:lnTo>
                <a:close/>
                <a:moveTo>
                  <a:pt x="9601200" y="442338"/>
                </a:moveTo>
                <a:lnTo>
                  <a:pt x="9601200" y="481731"/>
                </a:lnTo>
                <a:lnTo>
                  <a:pt x="5893625" y="4189971"/>
                </a:lnTo>
                <a:lnTo>
                  <a:pt x="5898549" y="4194894"/>
                </a:lnTo>
                <a:lnTo>
                  <a:pt x="5849318" y="4194894"/>
                </a:lnTo>
                <a:close/>
                <a:moveTo>
                  <a:pt x="9601200" y="393096"/>
                </a:moveTo>
                <a:lnTo>
                  <a:pt x="9601200" y="432490"/>
                </a:lnTo>
                <a:lnTo>
                  <a:pt x="5844393" y="4189971"/>
                </a:lnTo>
                <a:lnTo>
                  <a:pt x="5849318" y="4194894"/>
                </a:lnTo>
                <a:lnTo>
                  <a:pt x="5800085" y="4194894"/>
                </a:lnTo>
                <a:close/>
                <a:moveTo>
                  <a:pt x="9601200" y="343855"/>
                </a:moveTo>
                <a:lnTo>
                  <a:pt x="9601200" y="383250"/>
                </a:lnTo>
                <a:lnTo>
                  <a:pt x="5795162" y="4189971"/>
                </a:lnTo>
                <a:lnTo>
                  <a:pt x="5800085" y="4194894"/>
                </a:lnTo>
                <a:lnTo>
                  <a:pt x="5750854" y="4194894"/>
                </a:lnTo>
                <a:close/>
                <a:moveTo>
                  <a:pt x="9601200" y="294614"/>
                </a:moveTo>
                <a:lnTo>
                  <a:pt x="9601200" y="334009"/>
                </a:lnTo>
                <a:lnTo>
                  <a:pt x="5745930" y="4189971"/>
                </a:lnTo>
                <a:lnTo>
                  <a:pt x="5750854" y="4194894"/>
                </a:lnTo>
                <a:lnTo>
                  <a:pt x="5701621" y="4194894"/>
                </a:lnTo>
                <a:close/>
                <a:moveTo>
                  <a:pt x="9601200" y="245374"/>
                </a:moveTo>
                <a:lnTo>
                  <a:pt x="9601200" y="284768"/>
                </a:lnTo>
                <a:lnTo>
                  <a:pt x="5696699" y="4189971"/>
                </a:lnTo>
                <a:lnTo>
                  <a:pt x="5701621" y="4194894"/>
                </a:lnTo>
                <a:lnTo>
                  <a:pt x="5652389" y="4194894"/>
                </a:lnTo>
                <a:close/>
                <a:moveTo>
                  <a:pt x="9601200" y="196134"/>
                </a:moveTo>
                <a:lnTo>
                  <a:pt x="9601200" y="235528"/>
                </a:lnTo>
                <a:lnTo>
                  <a:pt x="5647468" y="4189971"/>
                </a:lnTo>
                <a:lnTo>
                  <a:pt x="5652389" y="4194894"/>
                </a:lnTo>
                <a:lnTo>
                  <a:pt x="5603158" y="4194894"/>
                </a:lnTo>
                <a:close/>
                <a:moveTo>
                  <a:pt x="9601200" y="146893"/>
                </a:moveTo>
                <a:lnTo>
                  <a:pt x="9601200" y="186288"/>
                </a:lnTo>
                <a:lnTo>
                  <a:pt x="5598236" y="4189971"/>
                </a:lnTo>
                <a:lnTo>
                  <a:pt x="5603158" y="4194894"/>
                </a:lnTo>
                <a:lnTo>
                  <a:pt x="5553927" y="4194894"/>
                </a:lnTo>
                <a:close/>
                <a:moveTo>
                  <a:pt x="9601200" y="97652"/>
                </a:moveTo>
                <a:lnTo>
                  <a:pt x="9601200" y="137046"/>
                </a:lnTo>
                <a:lnTo>
                  <a:pt x="5549003" y="4189971"/>
                </a:lnTo>
                <a:lnTo>
                  <a:pt x="5553927" y="4194894"/>
                </a:lnTo>
                <a:lnTo>
                  <a:pt x="5504695" y="4194894"/>
                </a:lnTo>
                <a:close/>
                <a:moveTo>
                  <a:pt x="9601200" y="48411"/>
                </a:moveTo>
                <a:lnTo>
                  <a:pt x="9601200" y="87806"/>
                </a:lnTo>
                <a:lnTo>
                  <a:pt x="5499771" y="4189971"/>
                </a:lnTo>
                <a:lnTo>
                  <a:pt x="5504695" y="4194894"/>
                </a:lnTo>
                <a:lnTo>
                  <a:pt x="5455462" y="4194894"/>
                </a:lnTo>
                <a:close/>
                <a:moveTo>
                  <a:pt x="9551138" y="1"/>
                </a:moveTo>
                <a:lnTo>
                  <a:pt x="9590525" y="1"/>
                </a:lnTo>
                <a:lnTo>
                  <a:pt x="5401307" y="4189971"/>
                </a:lnTo>
                <a:lnTo>
                  <a:pt x="5406230" y="4194894"/>
                </a:lnTo>
                <a:lnTo>
                  <a:pt x="5356998" y="4194894"/>
                </a:lnTo>
                <a:close/>
                <a:moveTo>
                  <a:pt x="9501906" y="1"/>
                </a:moveTo>
                <a:lnTo>
                  <a:pt x="9541293" y="1"/>
                </a:lnTo>
                <a:lnTo>
                  <a:pt x="5352076" y="4189971"/>
                </a:lnTo>
                <a:lnTo>
                  <a:pt x="5356998" y="4194894"/>
                </a:lnTo>
                <a:lnTo>
                  <a:pt x="5307766" y="4194894"/>
                </a:lnTo>
                <a:close/>
                <a:moveTo>
                  <a:pt x="9452674" y="1"/>
                </a:moveTo>
                <a:lnTo>
                  <a:pt x="9492061" y="1"/>
                </a:lnTo>
                <a:lnTo>
                  <a:pt x="5302844" y="4189971"/>
                </a:lnTo>
                <a:lnTo>
                  <a:pt x="5307766" y="4194894"/>
                </a:lnTo>
                <a:lnTo>
                  <a:pt x="5258536" y="4194894"/>
                </a:lnTo>
                <a:close/>
                <a:moveTo>
                  <a:pt x="9403442" y="1"/>
                </a:moveTo>
                <a:lnTo>
                  <a:pt x="9442829" y="1"/>
                </a:lnTo>
                <a:lnTo>
                  <a:pt x="5253611" y="4189971"/>
                </a:lnTo>
                <a:lnTo>
                  <a:pt x="5258536" y="4194894"/>
                </a:lnTo>
                <a:lnTo>
                  <a:pt x="5209304" y="4194894"/>
                </a:lnTo>
                <a:close/>
                <a:moveTo>
                  <a:pt x="9354210" y="1"/>
                </a:moveTo>
                <a:lnTo>
                  <a:pt x="9393597" y="1"/>
                </a:lnTo>
                <a:lnTo>
                  <a:pt x="5204380" y="4189971"/>
                </a:lnTo>
                <a:lnTo>
                  <a:pt x="5209304" y="4194894"/>
                </a:lnTo>
                <a:lnTo>
                  <a:pt x="5160071" y="4194894"/>
                </a:lnTo>
                <a:close/>
                <a:moveTo>
                  <a:pt x="9304978" y="1"/>
                </a:moveTo>
                <a:lnTo>
                  <a:pt x="9344366" y="1"/>
                </a:lnTo>
                <a:lnTo>
                  <a:pt x="5155148" y="4189971"/>
                </a:lnTo>
                <a:lnTo>
                  <a:pt x="5160071" y="4194894"/>
                </a:lnTo>
                <a:lnTo>
                  <a:pt x="5110839" y="4194894"/>
                </a:lnTo>
                <a:close/>
                <a:moveTo>
                  <a:pt x="9255746" y="1"/>
                </a:moveTo>
                <a:lnTo>
                  <a:pt x="9295134" y="1"/>
                </a:lnTo>
                <a:lnTo>
                  <a:pt x="5105916" y="4189971"/>
                </a:lnTo>
                <a:lnTo>
                  <a:pt x="5110839" y="4194894"/>
                </a:lnTo>
                <a:lnTo>
                  <a:pt x="5061607" y="4194894"/>
                </a:lnTo>
                <a:close/>
                <a:moveTo>
                  <a:pt x="9206514" y="1"/>
                </a:moveTo>
                <a:lnTo>
                  <a:pt x="9245902" y="1"/>
                </a:lnTo>
                <a:lnTo>
                  <a:pt x="5056684" y="4189971"/>
                </a:lnTo>
                <a:lnTo>
                  <a:pt x="5061607" y="4194894"/>
                </a:lnTo>
                <a:lnTo>
                  <a:pt x="5012375" y="4194894"/>
                </a:lnTo>
                <a:close/>
                <a:moveTo>
                  <a:pt x="9157283" y="1"/>
                </a:moveTo>
                <a:lnTo>
                  <a:pt x="9196670" y="1"/>
                </a:lnTo>
                <a:lnTo>
                  <a:pt x="5007453" y="4189971"/>
                </a:lnTo>
                <a:lnTo>
                  <a:pt x="5012375" y="4194894"/>
                </a:lnTo>
                <a:lnTo>
                  <a:pt x="4963143" y="4194894"/>
                </a:lnTo>
                <a:close/>
                <a:moveTo>
                  <a:pt x="9108052" y="1"/>
                </a:moveTo>
                <a:lnTo>
                  <a:pt x="9147438" y="1"/>
                </a:lnTo>
                <a:lnTo>
                  <a:pt x="4958220" y="4189971"/>
                </a:lnTo>
                <a:lnTo>
                  <a:pt x="4963143" y="4194894"/>
                </a:lnTo>
                <a:lnTo>
                  <a:pt x="4913913" y="4194894"/>
                </a:lnTo>
                <a:close/>
                <a:moveTo>
                  <a:pt x="9058819" y="1"/>
                </a:moveTo>
                <a:lnTo>
                  <a:pt x="9098206" y="1"/>
                </a:lnTo>
                <a:lnTo>
                  <a:pt x="4908988" y="4189971"/>
                </a:lnTo>
                <a:lnTo>
                  <a:pt x="4913913" y="4194894"/>
                </a:lnTo>
                <a:lnTo>
                  <a:pt x="4864680" y="4194894"/>
                </a:lnTo>
                <a:close/>
                <a:moveTo>
                  <a:pt x="9009587" y="1"/>
                </a:moveTo>
                <a:lnTo>
                  <a:pt x="9048974" y="1"/>
                </a:lnTo>
                <a:lnTo>
                  <a:pt x="4859756" y="4189971"/>
                </a:lnTo>
                <a:lnTo>
                  <a:pt x="4864680" y="4194894"/>
                </a:lnTo>
                <a:lnTo>
                  <a:pt x="4815448" y="4194894"/>
                </a:lnTo>
                <a:close/>
                <a:moveTo>
                  <a:pt x="8960355" y="1"/>
                </a:moveTo>
                <a:lnTo>
                  <a:pt x="8999742" y="1"/>
                </a:lnTo>
                <a:lnTo>
                  <a:pt x="4810524" y="4189971"/>
                </a:lnTo>
                <a:lnTo>
                  <a:pt x="4815448" y="4194894"/>
                </a:lnTo>
                <a:lnTo>
                  <a:pt x="4766216" y="4194894"/>
                </a:lnTo>
                <a:close/>
                <a:moveTo>
                  <a:pt x="8911123" y="1"/>
                </a:moveTo>
                <a:lnTo>
                  <a:pt x="8950511" y="1"/>
                </a:lnTo>
                <a:lnTo>
                  <a:pt x="4761293" y="4189971"/>
                </a:lnTo>
                <a:lnTo>
                  <a:pt x="4766216" y="4194894"/>
                </a:lnTo>
                <a:lnTo>
                  <a:pt x="4716984" y="4194894"/>
                </a:lnTo>
                <a:close/>
                <a:moveTo>
                  <a:pt x="8861892" y="1"/>
                </a:moveTo>
                <a:lnTo>
                  <a:pt x="8901279" y="1"/>
                </a:lnTo>
                <a:lnTo>
                  <a:pt x="4712062" y="4189971"/>
                </a:lnTo>
                <a:lnTo>
                  <a:pt x="4716984" y="4194894"/>
                </a:lnTo>
                <a:lnTo>
                  <a:pt x="4667752" y="4194894"/>
                </a:lnTo>
                <a:close/>
                <a:moveTo>
                  <a:pt x="8812660" y="1"/>
                </a:moveTo>
                <a:lnTo>
                  <a:pt x="8852047" y="1"/>
                </a:lnTo>
                <a:lnTo>
                  <a:pt x="4662830" y="4189971"/>
                </a:lnTo>
                <a:lnTo>
                  <a:pt x="4667752" y="4194894"/>
                </a:lnTo>
                <a:lnTo>
                  <a:pt x="4618521" y="4194894"/>
                </a:lnTo>
                <a:close/>
                <a:moveTo>
                  <a:pt x="8763428" y="1"/>
                </a:moveTo>
                <a:lnTo>
                  <a:pt x="8802814" y="1"/>
                </a:lnTo>
                <a:lnTo>
                  <a:pt x="4613597" y="4189971"/>
                </a:lnTo>
                <a:lnTo>
                  <a:pt x="4618521" y="4194894"/>
                </a:lnTo>
                <a:lnTo>
                  <a:pt x="4569290" y="4194894"/>
                </a:lnTo>
                <a:lnTo>
                  <a:pt x="7640281" y="1123350"/>
                </a:lnTo>
                <a:lnTo>
                  <a:pt x="7672966" y="1096546"/>
                </a:lnTo>
                <a:cubicBezTo>
                  <a:pt x="7673044" y="1096488"/>
                  <a:pt x="7673107" y="1096405"/>
                  <a:pt x="7673185" y="1096342"/>
                </a:cubicBezTo>
                <a:lnTo>
                  <a:pt x="8191989" y="575559"/>
                </a:lnTo>
                <a:lnTo>
                  <a:pt x="8215899" y="547629"/>
                </a:lnTo>
                <a:close/>
                <a:moveTo>
                  <a:pt x="8714195" y="1"/>
                </a:moveTo>
                <a:lnTo>
                  <a:pt x="8753583" y="1"/>
                </a:lnTo>
                <a:lnTo>
                  <a:pt x="8274520" y="479150"/>
                </a:lnTo>
                <a:lnTo>
                  <a:pt x="8289401" y="461767"/>
                </a:lnTo>
                <a:lnTo>
                  <a:pt x="8350395" y="363867"/>
                </a:lnTo>
                <a:close/>
                <a:moveTo>
                  <a:pt x="8664963" y="1"/>
                </a:moveTo>
                <a:lnTo>
                  <a:pt x="8704351" y="1"/>
                </a:lnTo>
                <a:lnTo>
                  <a:pt x="8366665" y="337748"/>
                </a:lnTo>
                <a:lnTo>
                  <a:pt x="8396761" y="268252"/>
                </a:lnTo>
                <a:close/>
                <a:moveTo>
                  <a:pt x="8615731" y="1"/>
                </a:moveTo>
                <a:lnTo>
                  <a:pt x="8655119" y="1"/>
                </a:lnTo>
                <a:lnTo>
                  <a:pt x="8404283" y="250882"/>
                </a:lnTo>
                <a:lnTo>
                  <a:pt x="8423762" y="205902"/>
                </a:lnTo>
                <a:lnTo>
                  <a:pt x="8428876" y="186890"/>
                </a:lnTo>
                <a:close/>
                <a:moveTo>
                  <a:pt x="8566500" y="1"/>
                </a:moveTo>
                <a:lnTo>
                  <a:pt x="8605887" y="1"/>
                </a:lnTo>
                <a:lnTo>
                  <a:pt x="8432500" y="173420"/>
                </a:lnTo>
                <a:lnTo>
                  <a:pt x="8446997" y="119526"/>
                </a:lnTo>
                <a:close/>
                <a:moveTo>
                  <a:pt x="8517269" y="1"/>
                </a:moveTo>
                <a:lnTo>
                  <a:pt x="8556656" y="1"/>
                </a:lnTo>
                <a:lnTo>
                  <a:pt x="8450620" y="106056"/>
                </a:lnTo>
                <a:lnTo>
                  <a:pt x="8460711" y="68543"/>
                </a:lnTo>
                <a:lnTo>
                  <a:pt x="8461975" y="55305"/>
                </a:lnTo>
                <a:close/>
                <a:moveTo>
                  <a:pt x="8468037" y="1"/>
                </a:moveTo>
                <a:lnTo>
                  <a:pt x="8507423" y="1"/>
                </a:lnTo>
                <a:lnTo>
                  <a:pt x="8463015" y="44418"/>
                </a:lnTo>
                <a:lnTo>
                  <a:pt x="8467174" y="864"/>
                </a:lnTo>
                <a:close/>
                <a:moveTo>
                  <a:pt x="9601199" y="0"/>
                </a:moveTo>
                <a:lnTo>
                  <a:pt x="9601200" y="0"/>
                </a:lnTo>
                <a:lnTo>
                  <a:pt x="9601200" y="38565"/>
                </a:lnTo>
                <a:lnTo>
                  <a:pt x="5450539" y="4189971"/>
                </a:lnTo>
                <a:lnTo>
                  <a:pt x="5455462" y="4194894"/>
                </a:lnTo>
                <a:lnTo>
                  <a:pt x="5406230" y="4194894"/>
                </a:lnTo>
                <a:lnTo>
                  <a:pt x="9600369" y="1"/>
                </a:lnTo>
                <a:lnTo>
                  <a:pt x="9601199" y="1"/>
                </a:lnTo>
                <a:close/>
                <a:moveTo>
                  <a:pt x="0" y="0"/>
                </a:moveTo>
                <a:lnTo>
                  <a:pt x="3533296" y="0"/>
                </a:lnTo>
                <a:lnTo>
                  <a:pt x="3505200" y="28096"/>
                </a:lnTo>
                <a:lnTo>
                  <a:pt x="3505200" y="37942"/>
                </a:lnTo>
                <a:lnTo>
                  <a:pt x="3543142" y="0"/>
                </a:lnTo>
                <a:lnTo>
                  <a:pt x="3582528" y="0"/>
                </a:lnTo>
                <a:lnTo>
                  <a:pt x="3505200" y="77328"/>
                </a:lnTo>
                <a:lnTo>
                  <a:pt x="3505200" y="87174"/>
                </a:lnTo>
                <a:lnTo>
                  <a:pt x="3592374" y="0"/>
                </a:lnTo>
                <a:lnTo>
                  <a:pt x="3631760" y="0"/>
                </a:lnTo>
                <a:lnTo>
                  <a:pt x="3505200" y="126560"/>
                </a:lnTo>
                <a:lnTo>
                  <a:pt x="3505200" y="136407"/>
                </a:lnTo>
                <a:lnTo>
                  <a:pt x="3641607" y="0"/>
                </a:lnTo>
                <a:lnTo>
                  <a:pt x="3649813" y="0"/>
                </a:lnTo>
                <a:lnTo>
                  <a:pt x="3680992" y="0"/>
                </a:lnTo>
                <a:lnTo>
                  <a:pt x="3505200" y="175792"/>
                </a:lnTo>
                <a:lnTo>
                  <a:pt x="3505200" y="185639"/>
                </a:lnTo>
                <a:lnTo>
                  <a:pt x="3690839" y="0"/>
                </a:lnTo>
                <a:lnTo>
                  <a:pt x="3730225" y="0"/>
                </a:lnTo>
                <a:lnTo>
                  <a:pt x="3505200" y="225025"/>
                </a:lnTo>
                <a:lnTo>
                  <a:pt x="3505200" y="234870"/>
                </a:lnTo>
                <a:lnTo>
                  <a:pt x="3740070" y="0"/>
                </a:lnTo>
                <a:lnTo>
                  <a:pt x="3779457" y="0"/>
                </a:lnTo>
                <a:lnTo>
                  <a:pt x="3505200" y="274257"/>
                </a:lnTo>
                <a:lnTo>
                  <a:pt x="3505200" y="284101"/>
                </a:lnTo>
                <a:lnTo>
                  <a:pt x="3789301" y="0"/>
                </a:lnTo>
                <a:lnTo>
                  <a:pt x="3828687" y="0"/>
                </a:lnTo>
                <a:lnTo>
                  <a:pt x="3505200" y="323487"/>
                </a:lnTo>
                <a:lnTo>
                  <a:pt x="3505200" y="333334"/>
                </a:lnTo>
                <a:lnTo>
                  <a:pt x="3838534" y="0"/>
                </a:lnTo>
                <a:lnTo>
                  <a:pt x="3877919" y="0"/>
                </a:lnTo>
                <a:lnTo>
                  <a:pt x="3505200" y="372719"/>
                </a:lnTo>
                <a:lnTo>
                  <a:pt x="3505200" y="382566"/>
                </a:lnTo>
                <a:lnTo>
                  <a:pt x="3887766" y="0"/>
                </a:lnTo>
                <a:lnTo>
                  <a:pt x="3927151" y="0"/>
                </a:lnTo>
                <a:lnTo>
                  <a:pt x="3505200" y="421951"/>
                </a:lnTo>
                <a:lnTo>
                  <a:pt x="3505200" y="431797"/>
                </a:lnTo>
                <a:lnTo>
                  <a:pt x="3936997" y="0"/>
                </a:lnTo>
                <a:lnTo>
                  <a:pt x="3976384" y="0"/>
                </a:lnTo>
                <a:lnTo>
                  <a:pt x="3505200" y="471184"/>
                </a:lnTo>
                <a:lnTo>
                  <a:pt x="3505200" y="481030"/>
                </a:lnTo>
                <a:lnTo>
                  <a:pt x="3986230" y="0"/>
                </a:lnTo>
                <a:lnTo>
                  <a:pt x="4025616" y="0"/>
                </a:lnTo>
                <a:lnTo>
                  <a:pt x="3505200" y="520416"/>
                </a:lnTo>
                <a:lnTo>
                  <a:pt x="3505200" y="530261"/>
                </a:lnTo>
                <a:lnTo>
                  <a:pt x="4035461" y="0"/>
                </a:lnTo>
                <a:lnTo>
                  <a:pt x="4074848" y="0"/>
                </a:lnTo>
                <a:lnTo>
                  <a:pt x="3505200" y="569648"/>
                </a:lnTo>
                <a:lnTo>
                  <a:pt x="3505200" y="579493"/>
                </a:lnTo>
                <a:lnTo>
                  <a:pt x="4084693" y="0"/>
                </a:lnTo>
                <a:lnTo>
                  <a:pt x="4124078" y="0"/>
                </a:lnTo>
                <a:lnTo>
                  <a:pt x="3505200" y="618878"/>
                </a:lnTo>
                <a:lnTo>
                  <a:pt x="3505200" y="628726"/>
                </a:lnTo>
                <a:lnTo>
                  <a:pt x="4133926" y="0"/>
                </a:lnTo>
                <a:lnTo>
                  <a:pt x="4173310" y="0"/>
                </a:lnTo>
                <a:lnTo>
                  <a:pt x="3505200" y="668110"/>
                </a:lnTo>
                <a:lnTo>
                  <a:pt x="3505200" y="677958"/>
                </a:lnTo>
                <a:lnTo>
                  <a:pt x="4183158" y="0"/>
                </a:lnTo>
                <a:lnTo>
                  <a:pt x="4222543" y="0"/>
                </a:lnTo>
                <a:lnTo>
                  <a:pt x="3505200" y="717343"/>
                </a:lnTo>
                <a:lnTo>
                  <a:pt x="3505200" y="727190"/>
                </a:lnTo>
                <a:lnTo>
                  <a:pt x="4232390" y="0"/>
                </a:lnTo>
                <a:lnTo>
                  <a:pt x="4271775" y="0"/>
                </a:lnTo>
                <a:lnTo>
                  <a:pt x="3505200" y="766575"/>
                </a:lnTo>
                <a:lnTo>
                  <a:pt x="3505200" y="776421"/>
                </a:lnTo>
                <a:lnTo>
                  <a:pt x="4281621" y="0"/>
                </a:lnTo>
                <a:lnTo>
                  <a:pt x="4321007" y="0"/>
                </a:lnTo>
                <a:lnTo>
                  <a:pt x="3505200" y="815807"/>
                </a:lnTo>
                <a:lnTo>
                  <a:pt x="3505200" y="825654"/>
                </a:lnTo>
                <a:lnTo>
                  <a:pt x="4330854" y="0"/>
                </a:lnTo>
                <a:lnTo>
                  <a:pt x="4370239" y="0"/>
                </a:lnTo>
                <a:lnTo>
                  <a:pt x="3505200" y="865039"/>
                </a:lnTo>
                <a:lnTo>
                  <a:pt x="3505200" y="874884"/>
                </a:lnTo>
                <a:lnTo>
                  <a:pt x="4380084" y="0"/>
                </a:lnTo>
                <a:lnTo>
                  <a:pt x="4419471" y="0"/>
                </a:lnTo>
                <a:lnTo>
                  <a:pt x="3505200" y="914271"/>
                </a:lnTo>
                <a:lnTo>
                  <a:pt x="3505200" y="924116"/>
                </a:lnTo>
                <a:lnTo>
                  <a:pt x="4429316" y="0"/>
                </a:lnTo>
                <a:lnTo>
                  <a:pt x="4468702" y="0"/>
                </a:lnTo>
                <a:lnTo>
                  <a:pt x="3505200" y="963502"/>
                </a:lnTo>
                <a:lnTo>
                  <a:pt x="3505200" y="973349"/>
                </a:lnTo>
                <a:lnTo>
                  <a:pt x="4478549" y="0"/>
                </a:lnTo>
                <a:lnTo>
                  <a:pt x="4517935" y="0"/>
                </a:lnTo>
                <a:lnTo>
                  <a:pt x="3505200" y="1012735"/>
                </a:lnTo>
                <a:lnTo>
                  <a:pt x="3505200" y="1022581"/>
                </a:lnTo>
                <a:lnTo>
                  <a:pt x="4527781" y="0"/>
                </a:lnTo>
                <a:lnTo>
                  <a:pt x="4567167" y="0"/>
                </a:lnTo>
                <a:lnTo>
                  <a:pt x="3505200" y="1061967"/>
                </a:lnTo>
                <a:lnTo>
                  <a:pt x="3505200" y="1071813"/>
                </a:lnTo>
                <a:lnTo>
                  <a:pt x="4577013" y="0"/>
                </a:lnTo>
                <a:lnTo>
                  <a:pt x="4616398" y="0"/>
                </a:lnTo>
                <a:lnTo>
                  <a:pt x="3505200" y="1111198"/>
                </a:lnTo>
                <a:lnTo>
                  <a:pt x="3505200" y="1121045"/>
                </a:lnTo>
                <a:lnTo>
                  <a:pt x="4626245" y="0"/>
                </a:lnTo>
                <a:lnTo>
                  <a:pt x="4665630" y="0"/>
                </a:lnTo>
                <a:lnTo>
                  <a:pt x="3505200" y="1160430"/>
                </a:lnTo>
                <a:lnTo>
                  <a:pt x="3505200" y="1170276"/>
                </a:lnTo>
                <a:lnTo>
                  <a:pt x="4675476" y="0"/>
                </a:lnTo>
                <a:lnTo>
                  <a:pt x="4714862" y="0"/>
                </a:lnTo>
                <a:lnTo>
                  <a:pt x="3505200" y="1209662"/>
                </a:lnTo>
                <a:lnTo>
                  <a:pt x="3505200" y="1219508"/>
                </a:lnTo>
                <a:lnTo>
                  <a:pt x="4724708" y="0"/>
                </a:lnTo>
                <a:lnTo>
                  <a:pt x="4764094" y="0"/>
                </a:lnTo>
                <a:lnTo>
                  <a:pt x="3505200" y="1258894"/>
                </a:lnTo>
                <a:lnTo>
                  <a:pt x="3505200" y="1268740"/>
                </a:lnTo>
                <a:lnTo>
                  <a:pt x="4773940" y="0"/>
                </a:lnTo>
                <a:lnTo>
                  <a:pt x="4813326" y="0"/>
                </a:lnTo>
                <a:lnTo>
                  <a:pt x="3505200" y="1308126"/>
                </a:lnTo>
                <a:lnTo>
                  <a:pt x="3505200" y="1317972"/>
                </a:lnTo>
                <a:lnTo>
                  <a:pt x="4823172" y="0"/>
                </a:lnTo>
                <a:lnTo>
                  <a:pt x="4862558" y="0"/>
                </a:lnTo>
                <a:lnTo>
                  <a:pt x="3505200" y="1357358"/>
                </a:lnTo>
                <a:lnTo>
                  <a:pt x="3505200" y="1367204"/>
                </a:lnTo>
                <a:lnTo>
                  <a:pt x="4872404" y="0"/>
                </a:lnTo>
                <a:lnTo>
                  <a:pt x="4911789" y="0"/>
                </a:lnTo>
                <a:lnTo>
                  <a:pt x="3505200" y="1406589"/>
                </a:lnTo>
                <a:lnTo>
                  <a:pt x="3505200" y="1416436"/>
                </a:lnTo>
                <a:lnTo>
                  <a:pt x="4921636" y="0"/>
                </a:lnTo>
                <a:lnTo>
                  <a:pt x="4961021" y="0"/>
                </a:lnTo>
                <a:lnTo>
                  <a:pt x="3505200" y="1455821"/>
                </a:lnTo>
                <a:lnTo>
                  <a:pt x="3505200" y="1465668"/>
                </a:lnTo>
                <a:lnTo>
                  <a:pt x="4970868" y="0"/>
                </a:lnTo>
                <a:lnTo>
                  <a:pt x="5010253" y="0"/>
                </a:lnTo>
                <a:lnTo>
                  <a:pt x="3505200" y="1505053"/>
                </a:lnTo>
                <a:lnTo>
                  <a:pt x="3505200" y="1514900"/>
                </a:lnTo>
                <a:lnTo>
                  <a:pt x="5020100" y="0"/>
                </a:lnTo>
                <a:lnTo>
                  <a:pt x="5059485" y="0"/>
                </a:lnTo>
                <a:lnTo>
                  <a:pt x="3505200" y="1554285"/>
                </a:lnTo>
                <a:lnTo>
                  <a:pt x="3505200" y="1564132"/>
                </a:lnTo>
                <a:lnTo>
                  <a:pt x="5069332" y="0"/>
                </a:lnTo>
                <a:lnTo>
                  <a:pt x="5108716" y="0"/>
                </a:lnTo>
                <a:lnTo>
                  <a:pt x="3505200" y="1603517"/>
                </a:lnTo>
                <a:lnTo>
                  <a:pt x="3505200" y="1613363"/>
                </a:lnTo>
                <a:lnTo>
                  <a:pt x="5118563" y="0"/>
                </a:lnTo>
                <a:lnTo>
                  <a:pt x="5157949" y="0"/>
                </a:lnTo>
                <a:lnTo>
                  <a:pt x="3505200" y="1652749"/>
                </a:lnTo>
                <a:lnTo>
                  <a:pt x="3505200" y="1662595"/>
                </a:lnTo>
                <a:lnTo>
                  <a:pt x="5167795" y="0"/>
                </a:lnTo>
                <a:lnTo>
                  <a:pt x="5207181" y="0"/>
                </a:lnTo>
                <a:lnTo>
                  <a:pt x="3505200" y="1701981"/>
                </a:lnTo>
                <a:lnTo>
                  <a:pt x="3505200" y="1711827"/>
                </a:lnTo>
                <a:lnTo>
                  <a:pt x="5217027" y="0"/>
                </a:lnTo>
                <a:lnTo>
                  <a:pt x="5256413" y="0"/>
                </a:lnTo>
                <a:lnTo>
                  <a:pt x="3505200" y="1751213"/>
                </a:lnTo>
                <a:lnTo>
                  <a:pt x="3505200" y="1761059"/>
                </a:lnTo>
                <a:lnTo>
                  <a:pt x="5266259" y="0"/>
                </a:lnTo>
                <a:lnTo>
                  <a:pt x="5305645" y="0"/>
                </a:lnTo>
                <a:lnTo>
                  <a:pt x="3505200" y="1800445"/>
                </a:lnTo>
                <a:lnTo>
                  <a:pt x="3505200" y="1810291"/>
                </a:lnTo>
                <a:lnTo>
                  <a:pt x="5315490" y="0"/>
                </a:lnTo>
                <a:lnTo>
                  <a:pt x="5354876" y="0"/>
                </a:lnTo>
                <a:lnTo>
                  <a:pt x="3505200" y="1849676"/>
                </a:lnTo>
                <a:lnTo>
                  <a:pt x="3505200" y="1859523"/>
                </a:lnTo>
                <a:lnTo>
                  <a:pt x="5364722" y="0"/>
                </a:lnTo>
                <a:lnTo>
                  <a:pt x="5398520" y="0"/>
                </a:lnTo>
                <a:lnTo>
                  <a:pt x="5398520" y="1"/>
                </a:lnTo>
                <a:lnTo>
                  <a:pt x="5404107" y="1"/>
                </a:lnTo>
                <a:lnTo>
                  <a:pt x="3505200" y="1898908"/>
                </a:lnTo>
                <a:lnTo>
                  <a:pt x="3505200" y="1908755"/>
                </a:lnTo>
                <a:lnTo>
                  <a:pt x="5413954" y="1"/>
                </a:lnTo>
                <a:lnTo>
                  <a:pt x="5453339" y="1"/>
                </a:lnTo>
                <a:lnTo>
                  <a:pt x="3505200" y="1948140"/>
                </a:lnTo>
                <a:lnTo>
                  <a:pt x="3505200" y="1957987"/>
                </a:lnTo>
                <a:lnTo>
                  <a:pt x="5463186" y="1"/>
                </a:lnTo>
                <a:lnTo>
                  <a:pt x="5502571" y="1"/>
                </a:lnTo>
                <a:lnTo>
                  <a:pt x="3505200" y="1997372"/>
                </a:lnTo>
                <a:lnTo>
                  <a:pt x="3505200" y="2007218"/>
                </a:lnTo>
                <a:lnTo>
                  <a:pt x="5512417" y="1"/>
                </a:lnTo>
                <a:lnTo>
                  <a:pt x="5551803" y="1"/>
                </a:lnTo>
                <a:lnTo>
                  <a:pt x="3505200" y="2046604"/>
                </a:lnTo>
                <a:lnTo>
                  <a:pt x="3505200" y="2056450"/>
                </a:lnTo>
                <a:lnTo>
                  <a:pt x="5561649" y="1"/>
                </a:lnTo>
                <a:lnTo>
                  <a:pt x="5601035" y="1"/>
                </a:lnTo>
                <a:lnTo>
                  <a:pt x="3505200" y="2095836"/>
                </a:lnTo>
                <a:lnTo>
                  <a:pt x="3505200" y="2105682"/>
                </a:lnTo>
                <a:lnTo>
                  <a:pt x="5610880" y="1"/>
                </a:lnTo>
                <a:lnTo>
                  <a:pt x="5650267" y="1"/>
                </a:lnTo>
                <a:lnTo>
                  <a:pt x="3505200" y="2145068"/>
                </a:lnTo>
                <a:lnTo>
                  <a:pt x="3505200" y="2154914"/>
                </a:lnTo>
                <a:lnTo>
                  <a:pt x="5660112" y="1"/>
                </a:lnTo>
                <a:lnTo>
                  <a:pt x="5699498" y="1"/>
                </a:lnTo>
                <a:lnTo>
                  <a:pt x="3505200" y="2194300"/>
                </a:lnTo>
                <a:lnTo>
                  <a:pt x="3505200" y="2204146"/>
                </a:lnTo>
                <a:lnTo>
                  <a:pt x="5709345" y="1"/>
                </a:lnTo>
                <a:lnTo>
                  <a:pt x="5748729" y="1"/>
                </a:lnTo>
                <a:lnTo>
                  <a:pt x="3505200" y="2243531"/>
                </a:lnTo>
                <a:lnTo>
                  <a:pt x="3505200" y="2253378"/>
                </a:lnTo>
                <a:lnTo>
                  <a:pt x="5758577" y="1"/>
                </a:lnTo>
                <a:lnTo>
                  <a:pt x="5797962" y="1"/>
                </a:lnTo>
                <a:lnTo>
                  <a:pt x="3505200" y="2292763"/>
                </a:lnTo>
                <a:lnTo>
                  <a:pt x="3505200" y="2302610"/>
                </a:lnTo>
                <a:lnTo>
                  <a:pt x="5807809" y="1"/>
                </a:lnTo>
                <a:lnTo>
                  <a:pt x="5847194" y="1"/>
                </a:lnTo>
                <a:lnTo>
                  <a:pt x="3505200" y="2341995"/>
                </a:lnTo>
                <a:lnTo>
                  <a:pt x="3505200" y="2351842"/>
                </a:lnTo>
                <a:lnTo>
                  <a:pt x="5857041" y="1"/>
                </a:lnTo>
                <a:lnTo>
                  <a:pt x="5896426" y="1"/>
                </a:lnTo>
                <a:lnTo>
                  <a:pt x="3505200" y="2391227"/>
                </a:lnTo>
                <a:lnTo>
                  <a:pt x="3505200" y="2401073"/>
                </a:lnTo>
                <a:lnTo>
                  <a:pt x="5906272" y="1"/>
                </a:lnTo>
                <a:lnTo>
                  <a:pt x="5945658" y="1"/>
                </a:lnTo>
                <a:lnTo>
                  <a:pt x="3505200" y="2440459"/>
                </a:lnTo>
                <a:lnTo>
                  <a:pt x="3505200" y="2450305"/>
                </a:lnTo>
                <a:lnTo>
                  <a:pt x="5955504" y="1"/>
                </a:lnTo>
                <a:lnTo>
                  <a:pt x="5994890" y="1"/>
                </a:lnTo>
                <a:lnTo>
                  <a:pt x="3505200" y="2489691"/>
                </a:lnTo>
                <a:lnTo>
                  <a:pt x="3505200" y="2499537"/>
                </a:lnTo>
                <a:lnTo>
                  <a:pt x="6004736" y="1"/>
                </a:lnTo>
                <a:lnTo>
                  <a:pt x="6044121" y="1"/>
                </a:lnTo>
                <a:lnTo>
                  <a:pt x="3505200" y="2538923"/>
                </a:lnTo>
                <a:lnTo>
                  <a:pt x="3505200" y="2548769"/>
                </a:lnTo>
                <a:lnTo>
                  <a:pt x="6053968" y="1"/>
                </a:lnTo>
                <a:lnTo>
                  <a:pt x="6093353" y="1"/>
                </a:lnTo>
                <a:lnTo>
                  <a:pt x="3505200" y="2588155"/>
                </a:lnTo>
                <a:lnTo>
                  <a:pt x="3505200" y="2598001"/>
                </a:lnTo>
                <a:lnTo>
                  <a:pt x="6103200" y="1"/>
                </a:lnTo>
                <a:lnTo>
                  <a:pt x="6142585" y="1"/>
                </a:lnTo>
                <a:lnTo>
                  <a:pt x="3505200" y="2637386"/>
                </a:lnTo>
                <a:lnTo>
                  <a:pt x="3505200" y="2647233"/>
                </a:lnTo>
                <a:lnTo>
                  <a:pt x="6152432" y="1"/>
                </a:lnTo>
                <a:lnTo>
                  <a:pt x="6191817" y="1"/>
                </a:lnTo>
                <a:lnTo>
                  <a:pt x="3505200" y="2686618"/>
                </a:lnTo>
                <a:lnTo>
                  <a:pt x="3505200" y="2696465"/>
                </a:lnTo>
                <a:lnTo>
                  <a:pt x="6201664" y="1"/>
                </a:lnTo>
                <a:lnTo>
                  <a:pt x="6241048" y="1"/>
                </a:lnTo>
                <a:lnTo>
                  <a:pt x="3505200" y="2735850"/>
                </a:lnTo>
                <a:lnTo>
                  <a:pt x="3505200" y="2745697"/>
                </a:lnTo>
                <a:lnTo>
                  <a:pt x="6250895" y="1"/>
                </a:lnTo>
                <a:lnTo>
                  <a:pt x="6291236" y="1"/>
                </a:lnTo>
                <a:lnTo>
                  <a:pt x="3505200" y="2787038"/>
                </a:lnTo>
                <a:lnTo>
                  <a:pt x="3505200" y="2796887"/>
                </a:lnTo>
                <a:lnTo>
                  <a:pt x="6301081" y="1"/>
                </a:lnTo>
                <a:lnTo>
                  <a:pt x="6340468" y="1"/>
                </a:lnTo>
                <a:lnTo>
                  <a:pt x="3505200" y="2836288"/>
                </a:lnTo>
                <a:lnTo>
                  <a:pt x="3505200" y="2846136"/>
                </a:lnTo>
                <a:lnTo>
                  <a:pt x="6350313" y="1"/>
                </a:lnTo>
                <a:lnTo>
                  <a:pt x="6389700" y="1"/>
                </a:lnTo>
                <a:lnTo>
                  <a:pt x="3505200" y="2885538"/>
                </a:lnTo>
                <a:lnTo>
                  <a:pt x="3505200" y="2895386"/>
                </a:lnTo>
                <a:lnTo>
                  <a:pt x="6399545" y="1"/>
                </a:lnTo>
                <a:lnTo>
                  <a:pt x="6438932" y="1"/>
                </a:lnTo>
                <a:lnTo>
                  <a:pt x="3505200" y="2934787"/>
                </a:lnTo>
                <a:lnTo>
                  <a:pt x="3505200" y="2944636"/>
                </a:lnTo>
                <a:lnTo>
                  <a:pt x="6448778" y="1"/>
                </a:lnTo>
                <a:lnTo>
                  <a:pt x="6488164" y="1"/>
                </a:lnTo>
                <a:lnTo>
                  <a:pt x="3505200" y="2984037"/>
                </a:lnTo>
                <a:lnTo>
                  <a:pt x="3505200" y="2993885"/>
                </a:lnTo>
                <a:lnTo>
                  <a:pt x="6498009" y="1"/>
                </a:lnTo>
                <a:lnTo>
                  <a:pt x="6532687" y="1"/>
                </a:lnTo>
                <a:lnTo>
                  <a:pt x="6533098" y="4302"/>
                </a:lnTo>
                <a:lnTo>
                  <a:pt x="3505200" y="3033287"/>
                </a:lnTo>
                <a:lnTo>
                  <a:pt x="3505200" y="3043135"/>
                </a:lnTo>
                <a:lnTo>
                  <a:pt x="6533956" y="13290"/>
                </a:lnTo>
                <a:lnTo>
                  <a:pt x="6537390" y="49257"/>
                </a:lnTo>
                <a:lnTo>
                  <a:pt x="3505200" y="3082536"/>
                </a:lnTo>
                <a:lnTo>
                  <a:pt x="3505200" y="3092385"/>
                </a:lnTo>
                <a:lnTo>
                  <a:pt x="6538249" y="58246"/>
                </a:lnTo>
                <a:lnTo>
                  <a:pt x="6539232" y="68542"/>
                </a:lnTo>
                <a:lnTo>
                  <a:pt x="6545193" y="90701"/>
                </a:lnTo>
                <a:lnTo>
                  <a:pt x="3505200" y="3131786"/>
                </a:lnTo>
                <a:lnTo>
                  <a:pt x="3505200" y="3141635"/>
                </a:lnTo>
                <a:lnTo>
                  <a:pt x="6547280" y="98462"/>
                </a:lnTo>
                <a:lnTo>
                  <a:pt x="6555632" y="129508"/>
                </a:lnTo>
                <a:lnTo>
                  <a:pt x="3505200" y="3181036"/>
                </a:lnTo>
                <a:lnTo>
                  <a:pt x="3505200" y="3190883"/>
                </a:lnTo>
                <a:lnTo>
                  <a:pt x="6557719" y="137268"/>
                </a:lnTo>
                <a:lnTo>
                  <a:pt x="6566071" y="168315"/>
                </a:lnTo>
                <a:lnTo>
                  <a:pt x="3505200" y="3230285"/>
                </a:lnTo>
                <a:lnTo>
                  <a:pt x="3505200" y="3240133"/>
                </a:lnTo>
                <a:lnTo>
                  <a:pt x="6568158" y="176075"/>
                </a:lnTo>
                <a:lnTo>
                  <a:pt x="6576181" y="205901"/>
                </a:lnTo>
                <a:lnTo>
                  <a:pt x="6576649" y="206982"/>
                </a:lnTo>
                <a:lnTo>
                  <a:pt x="3505200" y="3279534"/>
                </a:lnTo>
                <a:lnTo>
                  <a:pt x="3505200" y="3289383"/>
                </a:lnTo>
                <a:lnTo>
                  <a:pt x="6579625" y="213853"/>
                </a:lnTo>
                <a:lnTo>
                  <a:pt x="6591531" y="241345"/>
                </a:lnTo>
                <a:lnTo>
                  <a:pt x="3505200" y="3328784"/>
                </a:lnTo>
                <a:lnTo>
                  <a:pt x="3505200" y="3338632"/>
                </a:lnTo>
                <a:lnTo>
                  <a:pt x="6594506" y="248216"/>
                </a:lnTo>
                <a:lnTo>
                  <a:pt x="6606412" y="275708"/>
                </a:lnTo>
                <a:lnTo>
                  <a:pt x="3505200" y="3378033"/>
                </a:lnTo>
                <a:lnTo>
                  <a:pt x="3505200" y="3387882"/>
                </a:lnTo>
                <a:lnTo>
                  <a:pt x="6609387" y="282579"/>
                </a:lnTo>
                <a:lnTo>
                  <a:pt x="6621293" y="310071"/>
                </a:lnTo>
                <a:lnTo>
                  <a:pt x="3505200" y="3427283"/>
                </a:lnTo>
                <a:lnTo>
                  <a:pt x="3505200" y="3437132"/>
                </a:lnTo>
                <a:lnTo>
                  <a:pt x="6624269" y="316942"/>
                </a:lnTo>
                <a:lnTo>
                  <a:pt x="6633284" y="337760"/>
                </a:lnTo>
                <a:lnTo>
                  <a:pt x="6636955" y="343652"/>
                </a:lnTo>
                <a:lnTo>
                  <a:pt x="3505200" y="3476533"/>
                </a:lnTo>
                <a:lnTo>
                  <a:pt x="3505200" y="3486380"/>
                </a:lnTo>
                <a:lnTo>
                  <a:pt x="6640735" y="349719"/>
                </a:lnTo>
                <a:lnTo>
                  <a:pt x="6655858" y="373993"/>
                </a:lnTo>
                <a:lnTo>
                  <a:pt x="3505200" y="3525783"/>
                </a:lnTo>
                <a:lnTo>
                  <a:pt x="3505200" y="3535630"/>
                </a:lnTo>
                <a:lnTo>
                  <a:pt x="6659638" y="380059"/>
                </a:lnTo>
                <a:lnTo>
                  <a:pt x="6674761" y="404332"/>
                </a:lnTo>
                <a:lnTo>
                  <a:pt x="3505200" y="3575031"/>
                </a:lnTo>
                <a:lnTo>
                  <a:pt x="3505200" y="3584880"/>
                </a:lnTo>
                <a:lnTo>
                  <a:pt x="6678541" y="410399"/>
                </a:lnTo>
                <a:lnTo>
                  <a:pt x="6693663" y="434672"/>
                </a:lnTo>
                <a:lnTo>
                  <a:pt x="3505200" y="3624281"/>
                </a:lnTo>
                <a:lnTo>
                  <a:pt x="3505200" y="3634129"/>
                </a:lnTo>
                <a:lnTo>
                  <a:pt x="6697443" y="440739"/>
                </a:lnTo>
                <a:lnTo>
                  <a:pt x="6710542" y="461764"/>
                </a:lnTo>
                <a:lnTo>
                  <a:pt x="6712974" y="464604"/>
                </a:lnTo>
                <a:lnTo>
                  <a:pt x="3505200" y="3673530"/>
                </a:lnTo>
                <a:lnTo>
                  <a:pt x="3505200" y="3683379"/>
                </a:lnTo>
                <a:lnTo>
                  <a:pt x="6717515" y="469909"/>
                </a:lnTo>
                <a:lnTo>
                  <a:pt x="6735685" y="491134"/>
                </a:lnTo>
                <a:lnTo>
                  <a:pt x="3505200" y="3722780"/>
                </a:lnTo>
                <a:lnTo>
                  <a:pt x="3505200" y="3732629"/>
                </a:lnTo>
                <a:lnTo>
                  <a:pt x="6740227" y="496440"/>
                </a:lnTo>
                <a:lnTo>
                  <a:pt x="6758397" y="517665"/>
                </a:lnTo>
                <a:lnTo>
                  <a:pt x="3505200" y="3772030"/>
                </a:lnTo>
                <a:lnTo>
                  <a:pt x="3505200" y="3781878"/>
                </a:lnTo>
                <a:lnTo>
                  <a:pt x="6762938" y="522970"/>
                </a:lnTo>
                <a:lnTo>
                  <a:pt x="6781108" y="544194"/>
                </a:lnTo>
                <a:lnTo>
                  <a:pt x="3505200" y="3821280"/>
                </a:lnTo>
                <a:lnTo>
                  <a:pt x="3505200" y="3831128"/>
                </a:lnTo>
                <a:lnTo>
                  <a:pt x="6785650" y="549500"/>
                </a:lnTo>
                <a:lnTo>
                  <a:pt x="6803819" y="570724"/>
                </a:lnTo>
                <a:lnTo>
                  <a:pt x="3505200" y="3870529"/>
                </a:lnTo>
                <a:lnTo>
                  <a:pt x="3505200" y="3880378"/>
                </a:lnTo>
                <a:lnTo>
                  <a:pt x="6808389" y="576001"/>
                </a:lnTo>
                <a:lnTo>
                  <a:pt x="6828049" y="595736"/>
                </a:lnTo>
                <a:lnTo>
                  <a:pt x="3505200" y="3919779"/>
                </a:lnTo>
                <a:lnTo>
                  <a:pt x="3505200" y="3929626"/>
                </a:lnTo>
                <a:lnTo>
                  <a:pt x="6832963" y="600668"/>
                </a:lnTo>
                <a:lnTo>
                  <a:pt x="6852622" y="620403"/>
                </a:lnTo>
                <a:lnTo>
                  <a:pt x="3505200" y="3969028"/>
                </a:lnTo>
                <a:lnTo>
                  <a:pt x="3505200" y="3978876"/>
                </a:lnTo>
                <a:lnTo>
                  <a:pt x="6857536" y="625336"/>
                </a:lnTo>
                <a:lnTo>
                  <a:pt x="6877196" y="645070"/>
                </a:lnTo>
                <a:lnTo>
                  <a:pt x="3505200" y="4018277"/>
                </a:lnTo>
                <a:lnTo>
                  <a:pt x="3505200" y="4028126"/>
                </a:lnTo>
                <a:lnTo>
                  <a:pt x="6882110" y="650003"/>
                </a:lnTo>
                <a:lnTo>
                  <a:pt x="6901769" y="669737"/>
                </a:lnTo>
                <a:lnTo>
                  <a:pt x="3505200" y="4067527"/>
                </a:lnTo>
                <a:lnTo>
                  <a:pt x="3505200" y="4077377"/>
                </a:lnTo>
                <a:lnTo>
                  <a:pt x="6906684" y="674670"/>
                </a:lnTo>
                <a:lnTo>
                  <a:pt x="6926343" y="694405"/>
                </a:lnTo>
                <a:lnTo>
                  <a:pt x="3505200" y="4116777"/>
                </a:lnTo>
                <a:lnTo>
                  <a:pt x="3505200" y="4126625"/>
                </a:lnTo>
                <a:lnTo>
                  <a:pt x="6931257" y="699337"/>
                </a:lnTo>
                <a:lnTo>
                  <a:pt x="6950917" y="719072"/>
                </a:lnTo>
                <a:lnTo>
                  <a:pt x="3505200" y="4166028"/>
                </a:lnTo>
                <a:lnTo>
                  <a:pt x="3505200" y="4175875"/>
                </a:lnTo>
                <a:lnTo>
                  <a:pt x="6955830" y="724005"/>
                </a:lnTo>
                <a:lnTo>
                  <a:pt x="6975490" y="743739"/>
                </a:lnTo>
                <a:lnTo>
                  <a:pt x="3530496" y="4189971"/>
                </a:lnTo>
                <a:lnTo>
                  <a:pt x="3535418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5E222486-BA49-4140-B78E-B3B2C9AD5251}"/>
              </a:ext>
            </a:extLst>
          </p:cNvPr>
          <p:cNvSpPr/>
          <p:nvPr/>
        </p:nvSpPr>
        <p:spPr>
          <a:xfrm>
            <a:off x="9810841" y="2906774"/>
            <a:ext cx="90219" cy="146436"/>
          </a:xfrm>
          <a:custGeom>
            <a:avLst/>
            <a:gdLst>
              <a:gd name="connsiteX0" fmla="*/ 5 w 90219"/>
              <a:gd name="connsiteY0" fmla="*/ 997 h 146436"/>
              <a:gd name="connsiteX1" fmla="*/ 6876 w 90219"/>
              <a:gd name="connsiteY1" fmla="*/ 198 h 146436"/>
              <a:gd name="connsiteX2" fmla="*/ 13757 w 90219"/>
              <a:gd name="connsiteY2" fmla="*/ 0 h 146436"/>
              <a:gd name="connsiteX3" fmla="*/ 20632 w 90219"/>
              <a:gd name="connsiteY3" fmla="*/ 198 h 146436"/>
              <a:gd name="connsiteX4" fmla="*/ 27732 w 90219"/>
              <a:gd name="connsiteY4" fmla="*/ 997 h 146436"/>
              <a:gd name="connsiteX5" fmla="*/ 27732 w 90219"/>
              <a:gd name="connsiteY5" fmla="*/ 55267 h 146436"/>
              <a:gd name="connsiteX6" fmla="*/ 31356 w 90219"/>
              <a:gd name="connsiteY6" fmla="*/ 51012 h 146436"/>
              <a:gd name="connsiteX7" fmla="*/ 36958 w 90219"/>
              <a:gd name="connsiteY7" fmla="*/ 46271 h 146436"/>
              <a:gd name="connsiteX8" fmla="*/ 45039 w 90219"/>
              <a:gd name="connsiteY8" fmla="*/ 42429 h 146436"/>
              <a:gd name="connsiteX9" fmla="*/ 55836 w 90219"/>
              <a:gd name="connsiteY9" fmla="*/ 40863 h 146436"/>
              <a:gd name="connsiteX10" fmla="*/ 81475 w 90219"/>
              <a:gd name="connsiteY10" fmla="*/ 50343 h 146436"/>
              <a:gd name="connsiteX11" fmla="*/ 90219 w 90219"/>
              <a:gd name="connsiteY11" fmla="*/ 80143 h 146436"/>
              <a:gd name="connsiteX12" fmla="*/ 90219 w 90219"/>
              <a:gd name="connsiteY12" fmla="*/ 145439 h 146436"/>
              <a:gd name="connsiteX13" fmla="*/ 83150 w 90219"/>
              <a:gd name="connsiteY13" fmla="*/ 146243 h 146436"/>
              <a:gd name="connsiteX14" fmla="*/ 76270 w 90219"/>
              <a:gd name="connsiteY14" fmla="*/ 146436 h 146436"/>
              <a:gd name="connsiteX15" fmla="*/ 69394 w 90219"/>
              <a:gd name="connsiteY15" fmla="*/ 146243 h 146436"/>
              <a:gd name="connsiteX16" fmla="*/ 62315 w 90219"/>
              <a:gd name="connsiteY16" fmla="*/ 145439 h 146436"/>
              <a:gd name="connsiteX17" fmla="*/ 62315 w 90219"/>
              <a:gd name="connsiteY17" fmla="*/ 87625 h 146436"/>
              <a:gd name="connsiteX18" fmla="*/ 58973 w 90219"/>
              <a:gd name="connsiteY18" fmla="*/ 71242 h 146436"/>
              <a:gd name="connsiteX19" fmla="*/ 47587 w 90219"/>
              <a:gd name="connsiteY19" fmla="*/ 65520 h 146436"/>
              <a:gd name="connsiteX20" fmla="*/ 40690 w 90219"/>
              <a:gd name="connsiteY20" fmla="*/ 66507 h 146436"/>
              <a:gd name="connsiteX21" fmla="*/ 34305 w 90219"/>
              <a:gd name="connsiteY21" fmla="*/ 70365 h 146436"/>
              <a:gd name="connsiteX22" fmla="*/ 29586 w 90219"/>
              <a:gd name="connsiteY22" fmla="*/ 78332 h 146436"/>
              <a:gd name="connsiteX23" fmla="*/ 27732 w 90219"/>
              <a:gd name="connsiteY23" fmla="*/ 91796 h 146436"/>
              <a:gd name="connsiteX24" fmla="*/ 27732 w 90219"/>
              <a:gd name="connsiteY24" fmla="*/ 145439 h 146436"/>
              <a:gd name="connsiteX25" fmla="*/ 20632 w 90219"/>
              <a:gd name="connsiteY25" fmla="*/ 146243 h 146436"/>
              <a:gd name="connsiteX26" fmla="*/ 13757 w 90219"/>
              <a:gd name="connsiteY26" fmla="*/ 146436 h 146436"/>
              <a:gd name="connsiteX27" fmla="*/ 6991 w 90219"/>
              <a:gd name="connsiteY27" fmla="*/ 146243 h 146436"/>
              <a:gd name="connsiteX28" fmla="*/ 0 w 90219"/>
              <a:gd name="connsiteY28" fmla="*/ 145439 h 146436"/>
              <a:gd name="connsiteX29" fmla="*/ 0 w 90219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19" h="146436">
                <a:moveTo>
                  <a:pt x="5" y="997"/>
                </a:moveTo>
                <a:cubicBezTo>
                  <a:pt x="2219" y="616"/>
                  <a:pt x="4537" y="324"/>
                  <a:pt x="6876" y="198"/>
                </a:cubicBezTo>
                <a:cubicBezTo>
                  <a:pt x="9246" y="68"/>
                  <a:pt x="11533" y="0"/>
                  <a:pt x="13757" y="0"/>
                </a:cubicBezTo>
                <a:cubicBezTo>
                  <a:pt x="15981" y="0"/>
                  <a:pt x="18299" y="68"/>
                  <a:pt x="20632" y="198"/>
                </a:cubicBezTo>
                <a:cubicBezTo>
                  <a:pt x="23008" y="324"/>
                  <a:pt x="25362" y="616"/>
                  <a:pt x="27732" y="997"/>
                </a:cubicBezTo>
                <a:lnTo>
                  <a:pt x="27732" y="55267"/>
                </a:lnTo>
                <a:cubicBezTo>
                  <a:pt x="28636" y="54097"/>
                  <a:pt x="29857" y="52672"/>
                  <a:pt x="31356" y="51012"/>
                </a:cubicBezTo>
                <a:cubicBezTo>
                  <a:pt x="32844" y="49372"/>
                  <a:pt x="34707" y="47791"/>
                  <a:pt x="36958" y="46271"/>
                </a:cubicBezTo>
                <a:cubicBezTo>
                  <a:pt x="39192" y="44768"/>
                  <a:pt x="41870" y="43499"/>
                  <a:pt x="45039" y="42429"/>
                </a:cubicBezTo>
                <a:cubicBezTo>
                  <a:pt x="48166" y="41390"/>
                  <a:pt x="51769" y="40863"/>
                  <a:pt x="55836" y="40863"/>
                </a:cubicBezTo>
                <a:cubicBezTo>
                  <a:pt x="67107" y="40863"/>
                  <a:pt x="75648" y="44006"/>
                  <a:pt x="81475" y="50343"/>
                </a:cubicBezTo>
                <a:cubicBezTo>
                  <a:pt x="87291" y="56660"/>
                  <a:pt x="90219" y="66580"/>
                  <a:pt x="90219" y="80143"/>
                </a:cubicBezTo>
                <a:lnTo>
                  <a:pt x="90219" y="145439"/>
                </a:lnTo>
                <a:cubicBezTo>
                  <a:pt x="87865" y="145836"/>
                  <a:pt x="85526" y="146086"/>
                  <a:pt x="83150" y="146243"/>
                </a:cubicBezTo>
                <a:cubicBezTo>
                  <a:pt x="80780" y="146389"/>
                  <a:pt x="78504" y="146436"/>
                  <a:pt x="76270" y="146436"/>
                </a:cubicBezTo>
                <a:cubicBezTo>
                  <a:pt x="74046" y="146436"/>
                  <a:pt x="71769" y="146389"/>
                  <a:pt x="69394" y="146243"/>
                </a:cubicBezTo>
                <a:cubicBezTo>
                  <a:pt x="67039" y="146086"/>
                  <a:pt x="64669" y="145836"/>
                  <a:pt x="62315" y="145439"/>
                </a:cubicBezTo>
                <a:lnTo>
                  <a:pt x="62315" y="87625"/>
                </a:lnTo>
                <a:cubicBezTo>
                  <a:pt x="62315" y="80519"/>
                  <a:pt x="61187" y="75090"/>
                  <a:pt x="58973" y="71242"/>
                </a:cubicBezTo>
                <a:cubicBezTo>
                  <a:pt x="56754" y="67431"/>
                  <a:pt x="52954" y="65520"/>
                  <a:pt x="47587" y="65520"/>
                </a:cubicBezTo>
                <a:cubicBezTo>
                  <a:pt x="45321" y="65520"/>
                  <a:pt x="43055" y="65844"/>
                  <a:pt x="40690" y="66507"/>
                </a:cubicBezTo>
                <a:cubicBezTo>
                  <a:pt x="38346" y="67180"/>
                  <a:pt x="36201" y="68470"/>
                  <a:pt x="34305" y="70365"/>
                </a:cubicBezTo>
                <a:cubicBezTo>
                  <a:pt x="32410" y="72265"/>
                  <a:pt x="30834" y="74917"/>
                  <a:pt x="29586" y="78332"/>
                </a:cubicBezTo>
                <a:cubicBezTo>
                  <a:pt x="28364" y="81788"/>
                  <a:pt x="27732" y="86241"/>
                  <a:pt x="27732" y="91796"/>
                </a:cubicBezTo>
                <a:lnTo>
                  <a:pt x="27732" y="145439"/>
                </a:lnTo>
                <a:cubicBezTo>
                  <a:pt x="25362" y="145836"/>
                  <a:pt x="23008" y="146086"/>
                  <a:pt x="20632" y="146243"/>
                </a:cubicBezTo>
                <a:cubicBezTo>
                  <a:pt x="18299" y="146389"/>
                  <a:pt x="15981" y="146436"/>
                  <a:pt x="13757" y="146436"/>
                </a:cubicBezTo>
                <a:cubicBezTo>
                  <a:pt x="11533" y="146436"/>
                  <a:pt x="9267" y="146389"/>
                  <a:pt x="6991" y="146243"/>
                </a:cubicBezTo>
                <a:cubicBezTo>
                  <a:pt x="4683" y="146086"/>
                  <a:pt x="2386" y="145836"/>
                  <a:pt x="0" y="145439"/>
                </a:cubicBezTo>
                <a:lnTo>
                  <a:pt x="0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95F3B4-D5E1-4035-B044-5ADB3F9B68D1}"/>
              </a:ext>
            </a:extLst>
          </p:cNvPr>
          <p:cNvSpPr/>
          <p:nvPr/>
        </p:nvSpPr>
        <p:spPr>
          <a:xfrm>
            <a:off x="9921713" y="2947641"/>
            <a:ext cx="97695" cy="106748"/>
          </a:xfrm>
          <a:custGeom>
            <a:avLst/>
            <a:gdLst>
              <a:gd name="connsiteX0" fmla="*/ 48762 w 97695"/>
              <a:gd name="connsiteY0" fmla="*/ 106748 h 106748"/>
              <a:gd name="connsiteX1" fmla="*/ 27242 w 97695"/>
              <a:gd name="connsiteY1" fmla="*/ 102686 h 106748"/>
              <a:gd name="connsiteX2" fmla="*/ 12091 w 97695"/>
              <a:gd name="connsiteY2" fmla="*/ 91446 h 106748"/>
              <a:gd name="connsiteX3" fmla="*/ 3049 w 97695"/>
              <a:gd name="connsiteY3" fmla="*/ 74589 h 106748"/>
              <a:gd name="connsiteX4" fmla="*/ 0 w 97695"/>
              <a:gd name="connsiteY4" fmla="*/ 53674 h 106748"/>
              <a:gd name="connsiteX5" fmla="*/ 3049 w 97695"/>
              <a:gd name="connsiteY5" fmla="*/ 32536 h 106748"/>
              <a:gd name="connsiteX6" fmla="*/ 12091 w 97695"/>
              <a:gd name="connsiteY6" fmla="*/ 15474 h 106748"/>
              <a:gd name="connsiteX7" fmla="*/ 27242 w 97695"/>
              <a:gd name="connsiteY7" fmla="*/ 4140 h 106748"/>
              <a:gd name="connsiteX8" fmla="*/ 48762 w 97695"/>
              <a:gd name="connsiteY8" fmla="*/ 0 h 106748"/>
              <a:gd name="connsiteX9" fmla="*/ 70391 w 97695"/>
              <a:gd name="connsiteY9" fmla="*/ 4140 h 106748"/>
              <a:gd name="connsiteX10" fmla="*/ 85709 w 97695"/>
              <a:gd name="connsiteY10" fmla="*/ 15474 h 106748"/>
              <a:gd name="connsiteX11" fmla="*/ 94761 w 97695"/>
              <a:gd name="connsiteY11" fmla="*/ 32536 h 106748"/>
              <a:gd name="connsiteX12" fmla="*/ 97695 w 97695"/>
              <a:gd name="connsiteY12" fmla="*/ 53674 h 106748"/>
              <a:gd name="connsiteX13" fmla="*/ 94761 w 97695"/>
              <a:gd name="connsiteY13" fmla="*/ 74589 h 106748"/>
              <a:gd name="connsiteX14" fmla="*/ 85709 w 97695"/>
              <a:gd name="connsiteY14" fmla="*/ 91446 h 106748"/>
              <a:gd name="connsiteX15" fmla="*/ 70391 w 97695"/>
              <a:gd name="connsiteY15" fmla="*/ 102686 h 106748"/>
              <a:gd name="connsiteX16" fmla="*/ 48762 w 97695"/>
              <a:gd name="connsiteY16" fmla="*/ 106748 h 106748"/>
              <a:gd name="connsiteX17" fmla="*/ 48762 w 97695"/>
              <a:gd name="connsiteY17" fmla="*/ 85442 h 106748"/>
              <a:gd name="connsiteX18" fmla="*/ 64580 w 97695"/>
              <a:gd name="connsiteY18" fmla="*/ 77256 h 106748"/>
              <a:gd name="connsiteX19" fmla="*/ 69404 w 97695"/>
              <a:gd name="connsiteY19" fmla="*/ 53669 h 106748"/>
              <a:gd name="connsiteX20" fmla="*/ 64580 w 97695"/>
              <a:gd name="connsiteY20" fmla="*/ 30082 h 106748"/>
              <a:gd name="connsiteX21" fmla="*/ 48762 w 97695"/>
              <a:gd name="connsiteY21" fmla="*/ 21890 h 106748"/>
              <a:gd name="connsiteX22" fmla="*/ 33136 w 97695"/>
              <a:gd name="connsiteY22" fmla="*/ 30082 h 106748"/>
              <a:gd name="connsiteX23" fmla="*/ 28312 w 97695"/>
              <a:gd name="connsiteY23" fmla="*/ 53669 h 106748"/>
              <a:gd name="connsiteX24" fmla="*/ 33136 w 97695"/>
              <a:gd name="connsiteY24" fmla="*/ 77256 h 106748"/>
              <a:gd name="connsiteX25" fmla="*/ 48762 w 97695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695" h="106748">
                <a:moveTo>
                  <a:pt x="48762" y="106748"/>
                </a:moveTo>
                <a:cubicBezTo>
                  <a:pt x="40497" y="106748"/>
                  <a:pt x="33324" y="105380"/>
                  <a:pt x="27242" y="102686"/>
                </a:cubicBezTo>
                <a:cubicBezTo>
                  <a:pt x="21128" y="100019"/>
                  <a:pt x="16090" y="96265"/>
                  <a:pt x="12091" y="91446"/>
                </a:cubicBezTo>
                <a:cubicBezTo>
                  <a:pt x="8103" y="86669"/>
                  <a:pt x="5101" y="81020"/>
                  <a:pt x="3049" y="74589"/>
                </a:cubicBezTo>
                <a:cubicBezTo>
                  <a:pt x="1008" y="68157"/>
                  <a:pt x="0" y="61182"/>
                  <a:pt x="0" y="53674"/>
                </a:cubicBezTo>
                <a:cubicBezTo>
                  <a:pt x="0" y="46172"/>
                  <a:pt x="1008" y="39129"/>
                  <a:pt x="3049" y="32536"/>
                </a:cubicBezTo>
                <a:cubicBezTo>
                  <a:pt x="5101" y="25978"/>
                  <a:pt x="8103" y="20288"/>
                  <a:pt x="12091" y="15474"/>
                </a:cubicBezTo>
                <a:cubicBezTo>
                  <a:pt x="16085" y="10666"/>
                  <a:pt x="21128" y="6891"/>
                  <a:pt x="27242" y="4140"/>
                </a:cubicBezTo>
                <a:cubicBezTo>
                  <a:pt x="33324" y="1373"/>
                  <a:pt x="40497" y="0"/>
                  <a:pt x="48762" y="0"/>
                </a:cubicBezTo>
                <a:cubicBezTo>
                  <a:pt x="57021" y="0"/>
                  <a:pt x="64225" y="1373"/>
                  <a:pt x="70391" y="4140"/>
                </a:cubicBezTo>
                <a:cubicBezTo>
                  <a:pt x="76531" y="6897"/>
                  <a:pt x="81642" y="10666"/>
                  <a:pt x="85709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14" y="39129"/>
                  <a:pt x="97695" y="46172"/>
                  <a:pt x="97695" y="53674"/>
                </a:cubicBezTo>
                <a:cubicBezTo>
                  <a:pt x="97695" y="61177"/>
                  <a:pt x="96714" y="68151"/>
                  <a:pt x="94761" y="74589"/>
                </a:cubicBezTo>
                <a:cubicBezTo>
                  <a:pt x="92798" y="81020"/>
                  <a:pt x="89776" y="86669"/>
                  <a:pt x="85709" y="91446"/>
                </a:cubicBezTo>
                <a:cubicBezTo>
                  <a:pt x="81642" y="96270"/>
                  <a:pt x="76531" y="100019"/>
                  <a:pt x="70391" y="102686"/>
                </a:cubicBezTo>
                <a:cubicBezTo>
                  <a:pt x="64225" y="105380"/>
                  <a:pt x="57021" y="106748"/>
                  <a:pt x="48762" y="106748"/>
                </a:cubicBezTo>
                <a:moveTo>
                  <a:pt x="48762" y="85442"/>
                </a:moveTo>
                <a:cubicBezTo>
                  <a:pt x="56086" y="85442"/>
                  <a:pt x="61375" y="82712"/>
                  <a:pt x="64580" y="77256"/>
                </a:cubicBezTo>
                <a:cubicBezTo>
                  <a:pt x="67802" y="71795"/>
                  <a:pt x="69404" y="63938"/>
                  <a:pt x="69404" y="53669"/>
                </a:cubicBezTo>
                <a:cubicBezTo>
                  <a:pt x="69404" y="43416"/>
                  <a:pt x="67807" y="35532"/>
                  <a:pt x="64580" y="30082"/>
                </a:cubicBezTo>
                <a:cubicBezTo>
                  <a:pt x="61375" y="24631"/>
                  <a:pt x="56086" y="21890"/>
                  <a:pt x="48762" y="21890"/>
                </a:cubicBezTo>
                <a:cubicBezTo>
                  <a:pt x="41536" y="21890"/>
                  <a:pt x="36331" y="24631"/>
                  <a:pt x="33136" y="30082"/>
                </a:cubicBezTo>
                <a:cubicBezTo>
                  <a:pt x="29910" y="35532"/>
                  <a:pt x="28312" y="43421"/>
                  <a:pt x="28312" y="53669"/>
                </a:cubicBezTo>
                <a:cubicBezTo>
                  <a:pt x="28312" y="63938"/>
                  <a:pt x="29910" y="71795"/>
                  <a:pt x="33136" y="77256"/>
                </a:cubicBezTo>
                <a:cubicBezTo>
                  <a:pt x="36331" y="82712"/>
                  <a:pt x="41536" y="85442"/>
                  <a:pt x="48762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AF6A41AB-64BD-4C25-9A37-BAB81C5AB54C}"/>
              </a:ext>
            </a:extLst>
          </p:cNvPr>
          <p:cNvSpPr/>
          <p:nvPr/>
        </p:nvSpPr>
        <p:spPr>
          <a:xfrm>
            <a:off x="10035144" y="2947829"/>
            <a:ext cx="104002" cy="153316"/>
          </a:xfrm>
          <a:custGeom>
            <a:avLst/>
            <a:gdLst>
              <a:gd name="connsiteX0" fmla="*/ 64288 w 104002"/>
              <a:gd name="connsiteY0" fmla="*/ 87217 h 153316"/>
              <a:gd name="connsiteX1" fmla="*/ 90637 w 104002"/>
              <a:gd name="connsiteY1" fmla="*/ 95195 h 153316"/>
              <a:gd name="connsiteX2" fmla="*/ 99079 w 104002"/>
              <a:gd name="connsiteY2" fmla="*/ 116819 h 153316"/>
              <a:gd name="connsiteX3" fmla="*/ 94761 w 104002"/>
              <a:gd name="connsiteY3" fmla="*/ 131901 h 153316"/>
              <a:gd name="connsiteX4" fmla="*/ 82947 w 104002"/>
              <a:gd name="connsiteY4" fmla="*/ 143460 h 153316"/>
              <a:gd name="connsiteX5" fmla="*/ 65280 w 104002"/>
              <a:gd name="connsiteY5" fmla="*/ 150759 h 153316"/>
              <a:gd name="connsiteX6" fmla="*/ 43249 w 104002"/>
              <a:gd name="connsiteY6" fmla="*/ 153317 h 153316"/>
              <a:gd name="connsiteX7" fmla="*/ 23217 w 104002"/>
              <a:gd name="connsiteY7" fmla="*/ 151458 h 153316"/>
              <a:gd name="connsiteX8" fmla="*/ 9747 w 104002"/>
              <a:gd name="connsiteY8" fmla="*/ 146222 h 153316"/>
              <a:gd name="connsiteX9" fmla="*/ 2266 w 104002"/>
              <a:gd name="connsiteY9" fmla="*/ 137937 h 153316"/>
              <a:gd name="connsiteX10" fmla="*/ 0 w 104002"/>
              <a:gd name="connsiteY10" fmla="*/ 127088 h 153316"/>
              <a:gd name="connsiteX11" fmla="*/ 4218 w 104002"/>
              <a:gd name="connsiteY11" fmla="*/ 112470 h 153316"/>
              <a:gd name="connsiteX12" fmla="*/ 15542 w 104002"/>
              <a:gd name="connsiteY12" fmla="*/ 102410 h 153316"/>
              <a:gd name="connsiteX13" fmla="*/ 8369 w 104002"/>
              <a:gd name="connsiteY13" fmla="*/ 95597 h 153316"/>
              <a:gd name="connsiteX14" fmla="*/ 5706 w 104002"/>
              <a:gd name="connsiteY14" fmla="*/ 85244 h 153316"/>
              <a:gd name="connsiteX15" fmla="*/ 8844 w 104002"/>
              <a:gd name="connsiteY15" fmla="*/ 73017 h 153316"/>
              <a:gd name="connsiteX16" fmla="*/ 18100 w 104002"/>
              <a:gd name="connsiteY16" fmla="*/ 63922 h 153316"/>
              <a:gd name="connsiteX17" fmla="*/ 7460 w 104002"/>
              <a:gd name="connsiteY17" fmla="*/ 51889 h 153316"/>
              <a:gd name="connsiteX18" fmla="*/ 3743 w 104002"/>
              <a:gd name="connsiteY18" fmla="*/ 36096 h 153316"/>
              <a:gd name="connsiteX19" fmla="*/ 6683 w 104002"/>
              <a:gd name="connsiteY19" fmla="*/ 21802 h 153316"/>
              <a:gd name="connsiteX20" fmla="*/ 15239 w 104002"/>
              <a:gd name="connsiteY20" fmla="*/ 10347 h 153316"/>
              <a:gd name="connsiteX21" fmla="*/ 28902 w 104002"/>
              <a:gd name="connsiteY21" fmla="*/ 2762 h 153316"/>
              <a:gd name="connsiteX22" fmla="*/ 46997 w 104002"/>
              <a:gd name="connsiteY22" fmla="*/ 0 h 153316"/>
              <a:gd name="connsiteX23" fmla="*/ 65061 w 104002"/>
              <a:gd name="connsiteY23" fmla="*/ 3065 h 153316"/>
              <a:gd name="connsiteX24" fmla="*/ 78838 w 104002"/>
              <a:gd name="connsiteY24" fmla="*/ 10843 h 153316"/>
              <a:gd name="connsiteX25" fmla="*/ 88089 w 104002"/>
              <a:gd name="connsiteY25" fmla="*/ 3440 h 153316"/>
              <a:gd name="connsiteX26" fmla="*/ 103015 w 104002"/>
              <a:gd name="connsiteY26" fmla="*/ 966 h 153316"/>
              <a:gd name="connsiteX27" fmla="*/ 103699 w 104002"/>
              <a:gd name="connsiteY27" fmla="*/ 6014 h 153316"/>
              <a:gd name="connsiteX28" fmla="*/ 104002 w 104002"/>
              <a:gd name="connsiteY28" fmla="*/ 11245 h 153316"/>
              <a:gd name="connsiteX29" fmla="*/ 103793 w 104002"/>
              <a:gd name="connsiteY29" fmla="*/ 17562 h 153316"/>
              <a:gd name="connsiteX30" fmla="*/ 103015 w 104002"/>
              <a:gd name="connsiteY30" fmla="*/ 24067 h 153316"/>
              <a:gd name="connsiteX31" fmla="*/ 87087 w 104002"/>
              <a:gd name="connsiteY31" fmla="*/ 24067 h 153316"/>
              <a:gd name="connsiteX32" fmla="*/ 88852 w 104002"/>
              <a:gd name="connsiteY32" fmla="*/ 28792 h 153316"/>
              <a:gd name="connsiteX33" fmla="*/ 89650 w 104002"/>
              <a:gd name="connsiteY33" fmla="*/ 36096 h 153316"/>
              <a:gd name="connsiteX34" fmla="*/ 86789 w 104002"/>
              <a:gd name="connsiteY34" fmla="*/ 50416 h 153316"/>
              <a:gd name="connsiteX35" fmla="*/ 78436 w 104002"/>
              <a:gd name="connsiteY35" fmla="*/ 61745 h 153316"/>
              <a:gd name="connsiteX36" fmla="*/ 64988 w 104002"/>
              <a:gd name="connsiteY36" fmla="*/ 69248 h 153316"/>
              <a:gd name="connsiteX37" fmla="*/ 47002 w 104002"/>
              <a:gd name="connsiteY37" fmla="*/ 72015 h 153316"/>
              <a:gd name="connsiteX38" fmla="*/ 31846 w 104002"/>
              <a:gd name="connsiteY38" fmla="*/ 70224 h 153316"/>
              <a:gd name="connsiteX39" fmla="*/ 27727 w 104002"/>
              <a:gd name="connsiteY39" fmla="*/ 74876 h 153316"/>
              <a:gd name="connsiteX40" fmla="*/ 26923 w 104002"/>
              <a:gd name="connsiteY40" fmla="*/ 79527 h 153316"/>
              <a:gd name="connsiteX41" fmla="*/ 29001 w 104002"/>
              <a:gd name="connsiteY41" fmla="*/ 84649 h 153316"/>
              <a:gd name="connsiteX42" fmla="*/ 37344 w 104002"/>
              <a:gd name="connsiteY42" fmla="*/ 86815 h 153316"/>
              <a:gd name="connsiteX43" fmla="*/ 64288 w 104002"/>
              <a:gd name="connsiteY43" fmla="*/ 87217 h 153316"/>
              <a:gd name="connsiteX44" fmla="*/ 39119 w 104002"/>
              <a:gd name="connsiteY44" fmla="*/ 107740 h 153316"/>
              <a:gd name="connsiteX45" fmla="*/ 31946 w 104002"/>
              <a:gd name="connsiteY45" fmla="*/ 108737 h 153316"/>
              <a:gd name="connsiteX46" fmla="*/ 27430 w 104002"/>
              <a:gd name="connsiteY46" fmla="*/ 111791 h 153316"/>
              <a:gd name="connsiteX47" fmla="*/ 25060 w 104002"/>
              <a:gd name="connsiteY47" fmla="*/ 115921 h 153316"/>
              <a:gd name="connsiteX48" fmla="*/ 24360 w 104002"/>
              <a:gd name="connsiteY48" fmla="*/ 120358 h 153316"/>
              <a:gd name="connsiteX49" fmla="*/ 29988 w 104002"/>
              <a:gd name="connsiteY49" fmla="*/ 130539 h 153316"/>
              <a:gd name="connsiteX50" fmla="*/ 45024 w 104002"/>
              <a:gd name="connsiteY50" fmla="*/ 133207 h 153316"/>
              <a:gd name="connsiteX51" fmla="*/ 64977 w 104002"/>
              <a:gd name="connsiteY51" fmla="*/ 129255 h 153316"/>
              <a:gd name="connsiteX52" fmla="*/ 72547 w 104002"/>
              <a:gd name="connsiteY52" fmla="*/ 118599 h 153316"/>
              <a:gd name="connsiteX53" fmla="*/ 72041 w 104002"/>
              <a:gd name="connsiteY53" fmla="*/ 114840 h 153316"/>
              <a:gd name="connsiteX54" fmla="*/ 70193 w 104002"/>
              <a:gd name="connsiteY54" fmla="*/ 111598 h 153316"/>
              <a:gd name="connsiteX55" fmla="*/ 66350 w 104002"/>
              <a:gd name="connsiteY55" fmla="*/ 109124 h 153316"/>
              <a:gd name="connsiteX56" fmla="*/ 59777 w 104002"/>
              <a:gd name="connsiteY56" fmla="*/ 108147 h 153316"/>
              <a:gd name="connsiteX57" fmla="*/ 39119 w 104002"/>
              <a:gd name="connsiteY57" fmla="*/ 107740 h 153316"/>
              <a:gd name="connsiteX58" fmla="*/ 47190 w 104002"/>
              <a:gd name="connsiteY58" fmla="*/ 53862 h 153316"/>
              <a:gd name="connsiteX59" fmla="*/ 59067 w 104002"/>
              <a:gd name="connsiteY59" fmla="*/ 49132 h 153316"/>
              <a:gd name="connsiteX60" fmla="*/ 62717 w 104002"/>
              <a:gd name="connsiteY60" fmla="*/ 36106 h 153316"/>
              <a:gd name="connsiteX61" fmla="*/ 59067 w 104002"/>
              <a:gd name="connsiteY61" fmla="*/ 22982 h 153316"/>
              <a:gd name="connsiteX62" fmla="*/ 47190 w 104002"/>
              <a:gd name="connsiteY62" fmla="*/ 18158 h 153316"/>
              <a:gd name="connsiteX63" fmla="*/ 34989 w 104002"/>
              <a:gd name="connsiteY63" fmla="*/ 22982 h 153316"/>
              <a:gd name="connsiteX64" fmla="*/ 31267 w 104002"/>
              <a:gd name="connsiteY64" fmla="*/ 36106 h 153316"/>
              <a:gd name="connsiteX65" fmla="*/ 34989 w 104002"/>
              <a:gd name="connsiteY65" fmla="*/ 49132 h 153316"/>
              <a:gd name="connsiteX66" fmla="*/ 47190 w 104002"/>
              <a:gd name="connsiteY66" fmla="*/ 53862 h 1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4002" h="153316">
                <a:moveTo>
                  <a:pt x="64288" y="87217"/>
                </a:moveTo>
                <a:cubicBezTo>
                  <a:pt x="76217" y="87499"/>
                  <a:pt x="84988" y="90172"/>
                  <a:pt x="90637" y="95195"/>
                </a:cubicBezTo>
                <a:cubicBezTo>
                  <a:pt x="96265" y="100269"/>
                  <a:pt x="99079" y="107474"/>
                  <a:pt x="99079" y="116819"/>
                </a:cubicBezTo>
                <a:cubicBezTo>
                  <a:pt x="99079" y="122327"/>
                  <a:pt x="97643" y="127380"/>
                  <a:pt x="94761" y="131901"/>
                </a:cubicBezTo>
                <a:cubicBezTo>
                  <a:pt x="91885" y="136454"/>
                  <a:pt x="87943" y="140296"/>
                  <a:pt x="82947" y="143460"/>
                </a:cubicBezTo>
                <a:cubicBezTo>
                  <a:pt x="77987" y="146603"/>
                  <a:pt x="72098" y="149062"/>
                  <a:pt x="65280" y="150759"/>
                </a:cubicBezTo>
                <a:cubicBezTo>
                  <a:pt x="58446" y="152476"/>
                  <a:pt x="51127" y="153317"/>
                  <a:pt x="43249" y="153317"/>
                </a:cubicBezTo>
                <a:cubicBezTo>
                  <a:pt x="35386" y="153317"/>
                  <a:pt x="28698" y="152691"/>
                  <a:pt x="23217" y="151458"/>
                </a:cubicBezTo>
                <a:cubicBezTo>
                  <a:pt x="17704" y="150185"/>
                  <a:pt x="13214" y="148462"/>
                  <a:pt x="9747" y="146222"/>
                </a:cubicBezTo>
                <a:cubicBezTo>
                  <a:pt x="6281" y="143987"/>
                  <a:pt x="3780" y="141236"/>
                  <a:pt x="2266" y="137937"/>
                </a:cubicBezTo>
                <a:cubicBezTo>
                  <a:pt x="757" y="134643"/>
                  <a:pt x="0" y="131035"/>
                  <a:pt x="0" y="127088"/>
                </a:cubicBezTo>
                <a:cubicBezTo>
                  <a:pt x="0" y="121168"/>
                  <a:pt x="1415" y="116281"/>
                  <a:pt x="4218" y="112470"/>
                </a:cubicBezTo>
                <a:cubicBezTo>
                  <a:pt x="7064" y="108659"/>
                  <a:pt x="10828" y="105323"/>
                  <a:pt x="15542" y="102410"/>
                </a:cubicBezTo>
                <a:cubicBezTo>
                  <a:pt x="12519" y="100567"/>
                  <a:pt x="10128" y="98301"/>
                  <a:pt x="8369" y="95597"/>
                </a:cubicBezTo>
                <a:cubicBezTo>
                  <a:pt x="6583" y="92903"/>
                  <a:pt x="5706" y="89447"/>
                  <a:pt x="5706" y="85244"/>
                </a:cubicBezTo>
                <a:cubicBezTo>
                  <a:pt x="5706" y="80232"/>
                  <a:pt x="6750" y="76160"/>
                  <a:pt x="8844" y="73017"/>
                </a:cubicBezTo>
                <a:cubicBezTo>
                  <a:pt x="10932" y="69848"/>
                  <a:pt x="14028" y="66825"/>
                  <a:pt x="18100" y="63922"/>
                </a:cubicBezTo>
                <a:cubicBezTo>
                  <a:pt x="13496" y="60644"/>
                  <a:pt x="9940" y="56650"/>
                  <a:pt x="7460" y="51889"/>
                </a:cubicBezTo>
                <a:cubicBezTo>
                  <a:pt x="4970" y="47153"/>
                  <a:pt x="3743" y="41896"/>
                  <a:pt x="3743" y="36096"/>
                </a:cubicBezTo>
                <a:cubicBezTo>
                  <a:pt x="3743" y="30985"/>
                  <a:pt x="4730" y="26208"/>
                  <a:pt x="6683" y="21802"/>
                </a:cubicBezTo>
                <a:cubicBezTo>
                  <a:pt x="8661" y="17385"/>
                  <a:pt x="11507" y="13563"/>
                  <a:pt x="15239" y="10347"/>
                </a:cubicBezTo>
                <a:cubicBezTo>
                  <a:pt x="18957" y="7131"/>
                  <a:pt x="23509" y="4605"/>
                  <a:pt x="28902" y="2762"/>
                </a:cubicBezTo>
                <a:cubicBezTo>
                  <a:pt x="34269" y="903"/>
                  <a:pt x="40294" y="0"/>
                  <a:pt x="46997" y="0"/>
                </a:cubicBezTo>
                <a:cubicBezTo>
                  <a:pt x="53533" y="0"/>
                  <a:pt x="59568" y="1018"/>
                  <a:pt x="65061" y="3065"/>
                </a:cubicBezTo>
                <a:cubicBezTo>
                  <a:pt x="70600" y="5074"/>
                  <a:pt x="75147" y="7674"/>
                  <a:pt x="78838" y="10843"/>
                </a:cubicBezTo>
                <a:cubicBezTo>
                  <a:pt x="81313" y="7539"/>
                  <a:pt x="84414" y="5069"/>
                  <a:pt x="88089" y="3440"/>
                </a:cubicBezTo>
                <a:cubicBezTo>
                  <a:pt x="91739" y="1770"/>
                  <a:pt x="96724" y="966"/>
                  <a:pt x="103015" y="966"/>
                </a:cubicBezTo>
                <a:cubicBezTo>
                  <a:pt x="103282" y="2678"/>
                  <a:pt x="103501" y="4354"/>
                  <a:pt x="103699" y="6014"/>
                </a:cubicBezTo>
                <a:cubicBezTo>
                  <a:pt x="103903" y="7654"/>
                  <a:pt x="104002" y="9402"/>
                  <a:pt x="104002" y="11245"/>
                </a:cubicBezTo>
                <a:cubicBezTo>
                  <a:pt x="104002" y="13360"/>
                  <a:pt x="103929" y="15448"/>
                  <a:pt x="103793" y="17562"/>
                </a:cubicBezTo>
                <a:cubicBezTo>
                  <a:pt x="103663" y="19646"/>
                  <a:pt x="103412" y="21823"/>
                  <a:pt x="103015" y="24067"/>
                </a:cubicBezTo>
                <a:lnTo>
                  <a:pt x="87087" y="24067"/>
                </a:lnTo>
                <a:cubicBezTo>
                  <a:pt x="87739" y="25368"/>
                  <a:pt x="88335" y="26960"/>
                  <a:pt x="88852" y="28792"/>
                </a:cubicBezTo>
                <a:cubicBezTo>
                  <a:pt x="89384" y="30651"/>
                  <a:pt x="89650" y="33073"/>
                  <a:pt x="89650" y="36096"/>
                </a:cubicBezTo>
                <a:cubicBezTo>
                  <a:pt x="89650" y="41233"/>
                  <a:pt x="88690" y="46010"/>
                  <a:pt x="86789" y="50416"/>
                </a:cubicBezTo>
                <a:cubicBezTo>
                  <a:pt x="84889" y="54807"/>
                  <a:pt x="82112" y="58592"/>
                  <a:pt x="78436" y="61745"/>
                </a:cubicBezTo>
                <a:cubicBezTo>
                  <a:pt x="74777" y="64925"/>
                  <a:pt x="70281" y="67415"/>
                  <a:pt x="64988" y="69248"/>
                </a:cubicBezTo>
                <a:cubicBezTo>
                  <a:pt x="59689" y="71091"/>
                  <a:pt x="53674" y="72015"/>
                  <a:pt x="47002" y="72015"/>
                </a:cubicBezTo>
                <a:cubicBezTo>
                  <a:pt x="41369" y="72015"/>
                  <a:pt x="36321" y="71446"/>
                  <a:pt x="31846" y="70224"/>
                </a:cubicBezTo>
                <a:cubicBezTo>
                  <a:pt x="29633" y="71712"/>
                  <a:pt x="28255" y="73247"/>
                  <a:pt x="27727" y="74876"/>
                </a:cubicBezTo>
                <a:cubicBezTo>
                  <a:pt x="27216" y="76541"/>
                  <a:pt x="26923" y="78060"/>
                  <a:pt x="26923" y="79527"/>
                </a:cubicBezTo>
                <a:cubicBezTo>
                  <a:pt x="26923" y="81626"/>
                  <a:pt x="27623" y="83328"/>
                  <a:pt x="29001" y="84649"/>
                </a:cubicBezTo>
                <a:cubicBezTo>
                  <a:pt x="30390" y="85964"/>
                  <a:pt x="33172" y="86674"/>
                  <a:pt x="37344" y="86815"/>
                </a:cubicBezTo>
                <a:lnTo>
                  <a:pt x="64288" y="87217"/>
                </a:lnTo>
                <a:close/>
                <a:moveTo>
                  <a:pt x="39119" y="107740"/>
                </a:moveTo>
                <a:cubicBezTo>
                  <a:pt x="36232" y="107615"/>
                  <a:pt x="33846" y="107944"/>
                  <a:pt x="31946" y="108737"/>
                </a:cubicBezTo>
                <a:cubicBezTo>
                  <a:pt x="30056" y="109541"/>
                  <a:pt x="28526" y="110549"/>
                  <a:pt x="27430" y="111791"/>
                </a:cubicBezTo>
                <a:cubicBezTo>
                  <a:pt x="26318" y="113018"/>
                  <a:pt x="25524" y="114423"/>
                  <a:pt x="25060" y="115921"/>
                </a:cubicBezTo>
                <a:cubicBezTo>
                  <a:pt x="24611" y="117440"/>
                  <a:pt x="24360" y="118902"/>
                  <a:pt x="24360" y="120358"/>
                </a:cubicBezTo>
                <a:cubicBezTo>
                  <a:pt x="24360" y="125355"/>
                  <a:pt x="26250" y="128769"/>
                  <a:pt x="29988" y="130539"/>
                </a:cubicBezTo>
                <a:cubicBezTo>
                  <a:pt x="33715" y="132324"/>
                  <a:pt x="38722" y="133207"/>
                  <a:pt x="45024" y="133207"/>
                </a:cubicBezTo>
                <a:cubicBezTo>
                  <a:pt x="53278" y="133207"/>
                  <a:pt x="59929" y="131870"/>
                  <a:pt x="64977" y="129255"/>
                </a:cubicBezTo>
                <a:cubicBezTo>
                  <a:pt x="70020" y="126613"/>
                  <a:pt x="72547" y="123078"/>
                  <a:pt x="72547" y="118599"/>
                </a:cubicBezTo>
                <a:cubicBezTo>
                  <a:pt x="72547" y="117284"/>
                  <a:pt x="72365" y="116031"/>
                  <a:pt x="72041" y="114840"/>
                </a:cubicBezTo>
                <a:cubicBezTo>
                  <a:pt x="71728" y="113650"/>
                  <a:pt x="71101" y="112574"/>
                  <a:pt x="70193" y="111598"/>
                </a:cubicBezTo>
                <a:cubicBezTo>
                  <a:pt x="69263" y="110596"/>
                  <a:pt x="67974" y="109797"/>
                  <a:pt x="66350" y="109124"/>
                </a:cubicBezTo>
                <a:cubicBezTo>
                  <a:pt x="64716" y="108450"/>
                  <a:pt x="62529" y="108147"/>
                  <a:pt x="59777" y="108147"/>
                </a:cubicBezTo>
                <a:lnTo>
                  <a:pt x="39119" y="107740"/>
                </a:lnTo>
                <a:close/>
                <a:moveTo>
                  <a:pt x="47190" y="53862"/>
                </a:moveTo>
                <a:cubicBezTo>
                  <a:pt x="52693" y="53862"/>
                  <a:pt x="56661" y="52291"/>
                  <a:pt x="59067" y="49132"/>
                </a:cubicBezTo>
                <a:cubicBezTo>
                  <a:pt x="61500" y="45979"/>
                  <a:pt x="62717" y="41635"/>
                  <a:pt x="62717" y="36106"/>
                </a:cubicBezTo>
                <a:cubicBezTo>
                  <a:pt x="62717" y="30583"/>
                  <a:pt x="61500" y="26218"/>
                  <a:pt x="59067" y="22982"/>
                </a:cubicBezTo>
                <a:cubicBezTo>
                  <a:pt x="56661" y="19776"/>
                  <a:pt x="52693" y="18158"/>
                  <a:pt x="47190" y="18158"/>
                </a:cubicBezTo>
                <a:cubicBezTo>
                  <a:pt x="41536" y="18158"/>
                  <a:pt x="37490" y="19776"/>
                  <a:pt x="34989" y="22982"/>
                </a:cubicBezTo>
                <a:cubicBezTo>
                  <a:pt x="32520" y="26218"/>
                  <a:pt x="31267" y="30583"/>
                  <a:pt x="31267" y="36106"/>
                </a:cubicBezTo>
                <a:cubicBezTo>
                  <a:pt x="31267" y="41635"/>
                  <a:pt x="32525" y="45984"/>
                  <a:pt x="34989" y="49132"/>
                </a:cubicBezTo>
                <a:cubicBezTo>
                  <a:pt x="37490" y="52285"/>
                  <a:pt x="41536" y="53862"/>
                  <a:pt x="47190" y="5386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6993D5-7B87-4A3D-A747-EF91F01B255B}"/>
              </a:ext>
            </a:extLst>
          </p:cNvPr>
          <p:cNvSpPr/>
          <p:nvPr/>
        </p:nvSpPr>
        <p:spPr>
          <a:xfrm>
            <a:off x="10147389" y="2947647"/>
            <a:ext cx="93785" cy="106742"/>
          </a:xfrm>
          <a:custGeom>
            <a:avLst/>
            <a:gdLst>
              <a:gd name="connsiteX0" fmla="*/ 27539 w 93785"/>
              <a:gd name="connsiteY0" fmla="*/ 61939 h 106742"/>
              <a:gd name="connsiteX1" fmla="*/ 35783 w 93785"/>
              <a:gd name="connsiteY1" fmla="*/ 79120 h 106742"/>
              <a:gd name="connsiteX2" fmla="*/ 55444 w 93785"/>
              <a:gd name="connsiteY2" fmla="*/ 84424 h 106742"/>
              <a:gd name="connsiteX3" fmla="*/ 69112 w 93785"/>
              <a:gd name="connsiteY3" fmla="*/ 83145 h 106742"/>
              <a:gd name="connsiteX4" fmla="*/ 82378 w 93785"/>
              <a:gd name="connsiteY4" fmla="*/ 79527 h 106742"/>
              <a:gd name="connsiteX5" fmla="*/ 86100 w 93785"/>
              <a:gd name="connsiteY5" fmla="*/ 88992 h 106742"/>
              <a:gd name="connsiteX6" fmla="*/ 87886 w 93785"/>
              <a:gd name="connsiteY6" fmla="*/ 100838 h 106742"/>
              <a:gd name="connsiteX7" fmla="*/ 53293 w 93785"/>
              <a:gd name="connsiteY7" fmla="*/ 106743 h 106742"/>
              <a:gd name="connsiteX8" fmla="*/ 29006 w 93785"/>
              <a:gd name="connsiteY8" fmla="*/ 102791 h 106742"/>
              <a:gd name="connsiteX9" fmla="*/ 12478 w 93785"/>
              <a:gd name="connsiteY9" fmla="*/ 91838 h 106742"/>
              <a:gd name="connsiteX10" fmla="*/ 3049 w 93785"/>
              <a:gd name="connsiteY10" fmla="*/ 75173 h 106742"/>
              <a:gd name="connsiteX11" fmla="*/ 0 w 93785"/>
              <a:gd name="connsiteY11" fmla="*/ 54050 h 106742"/>
              <a:gd name="connsiteX12" fmla="*/ 3153 w 93785"/>
              <a:gd name="connsiteY12" fmla="*/ 32932 h 106742"/>
              <a:gd name="connsiteX13" fmla="*/ 12478 w 93785"/>
              <a:gd name="connsiteY13" fmla="*/ 15793 h 106742"/>
              <a:gd name="connsiteX14" fmla="*/ 27832 w 93785"/>
              <a:gd name="connsiteY14" fmla="*/ 4229 h 106742"/>
              <a:gd name="connsiteX15" fmla="*/ 49153 w 93785"/>
              <a:gd name="connsiteY15" fmla="*/ 0 h 106742"/>
              <a:gd name="connsiteX16" fmla="*/ 68042 w 93785"/>
              <a:gd name="connsiteY16" fmla="*/ 3738 h 106742"/>
              <a:gd name="connsiteX17" fmla="*/ 82091 w 93785"/>
              <a:gd name="connsiteY17" fmla="*/ 14002 h 106742"/>
              <a:gd name="connsiteX18" fmla="*/ 90835 w 93785"/>
              <a:gd name="connsiteY18" fmla="*/ 29497 h 106742"/>
              <a:gd name="connsiteX19" fmla="*/ 93785 w 93785"/>
              <a:gd name="connsiteY19" fmla="*/ 48730 h 106742"/>
              <a:gd name="connsiteX20" fmla="*/ 93482 w 93785"/>
              <a:gd name="connsiteY20" fmla="*/ 56128 h 106742"/>
              <a:gd name="connsiteX21" fmla="*/ 92830 w 93785"/>
              <a:gd name="connsiteY21" fmla="*/ 61939 h 106742"/>
              <a:gd name="connsiteX22" fmla="*/ 27539 w 93785"/>
              <a:gd name="connsiteY22" fmla="*/ 61939 h 106742"/>
              <a:gd name="connsiteX23" fmla="*/ 67431 w 93785"/>
              <a:gd name="connsiteY23" fmla="*/ 42392 h 106742"/>
              <a:gd name="connsiteX24" fmla="*/ 62236 w 93785"/>
              <a:gd name="connsiteY24" fmla="*/ 27111 h 106742"/>
              <a:gd name="connsiteX25" fmla="*/ 48756 w 93785"/>
              <a:gd name="connsiteY25" fmla="*/ 21280 h 106742"/>
              <a:gd name="connsiteX26" fmla="*/ 33809 w 93785"/>
              <a:gd name="connsiteY26" fmla="*/ 26808 h 106742"/>
              <a:gd name="connsiteX27" fmla="*/ 27722 w 93785"/>
              <a:gd name="connsiteY27" fmla="*/ 42392 h 106742"/>
              <a:gd name="connsiteX28" fmla="*/ 67431 w 93785"/>
              <a:gd name="connsiteY28" fmla="*/ 4239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785" h="106742">
                <a:moveTo>
                  <a:pt x="27539" y="61939"/>
                </a:moveTo>
                <a:cubicBezTo>
                  <a:pt x="28035" y="69848"/>
                  <a:pt x="30802" y="75554"/>
                  <a:pt x="35783" y="79120"/>
                </a:cubicBezTo>
                <a:cubicBezTo>
                  <a:pt x="40753" y="82681"/>
                  <a:pt x="47321" y="84424"/>
                  <a:pt x="55444" y="84424"/>
                </a:cubicBezTo>
                <a:cubicBezTo>
                  <a:pt x="59892" y="84424"/>
                  <a:pt x="64471" y="84017"/>
                  <a:pt x="69112" y="83145"/>
                </a:cubicBezTo>
                <a:cubicBezTo>
                  <a:pt x="73743" y="82315"/>
                  <a:pt x="78191" y="81093"/>
                  <a:pt x="82378" y="79527"/>
                </a:cubicBezTo>
                <a:cubicBezTo>
                  <a:pt x="83824" y="82148"/>
                  <a:pt x="85056" y="85312"/>
                  <a:pt x="86100" y="88992"/>
                </a:cubicBezTo>
                <a:cubicBezTo>
                  <a:pt x="87160" y="92663"/>
                  <a:pt x="87739" y="96615"/>
                  <a:pt x="87886" y="100838"/>
                </a:cubicBezTo>
                <a:cubicBezTo>
                  <a:pt x="77653" y="104780"/>
                  <a:pt x="66126" y="106743"/>
                  <a:pt x="53293" y="106743"/>
                </a:cubicBezTo>
                <a:cubicBezTo>
                  <a:pt x="43854" y="106743"/>
                  <a:pt x="35752" y="105433"/>
                  <a:pt x="29006" y="102791"/>
                </a:cubicBezTo>
                <a:cubicBezTo>
                  <a:pt x="22256" y="100160"/>
                  <a:pt x="16759" y="96531"/>
                  <a:pt x="12478" y="91838"/>
                </a:cubicBezTo>
                <a:cubicBezTo>
                  <a:pt x="8233" y="87176"/>
                  <a:pt x="5116" y="81631"/>
                  <a:pt x="3049" y="75173"/>
                </a:cubicBezTo>
                <a:cubicBezTo>
                  <a:pt x="1029" y="68746"/>
                  <a:pt x="0" y="61672"/>
                  <a:pt x="0" y="54050"/>
                </a:cubicBezTo>
                <a:cubicBezTo>
                  <a:pt x="0" y="46564"/>
                  <a:pt x="1060" y="39531"/>
                  <a:pt x="3153" y="32932"/>
                </a:cubicBezTo>
                <a:cubicBezTo>
                  <a:pt x="5242" y="26365"/>
                  <a:pt x="8364" y="20638"/>
                  <a:pt x="12478" y="15793"/>
                </a:cubicBezTo>
                <a:cubicBezTo>
                  <a:pt x="16623" y="10906"/>
                  <a:pt x="21723" y="7069"/>
                  <a:pt x="27832" y="4229"/>
                </a:cubicBezTo>
                <a:cubicBezTo>
                  <a:pt x="33935" y="1399"/>
                  <a:pt x="41040" y="0"/>
                  <a:pt x="49153" y="0"/>
                </a:cubicBezTo>
                <a:cubicBezTo>
                  <a:pt x="56233" y="0"/>
                  <a:pt x="62518" y="1243"/>
                  <a:pt x="68042" y="3738"/>
                </a:cubicBezTo>
                <a:cubicBezTo>
                  <a:pt x="73544" y="6270"/>
                  <a:pt x="78227" y="9674"/>
                  <a:pt x="82091" y="14002"/>
                </a:cubicBezTo>
                <a:cubicBezTo>
                  <a:pt x="85949" y="18340"/>
                  <a:pt x="88883" y="23509"/>
                  <a:pt x="90835" y="29497"/>
                </a:cubicBezTo>
                <a:cubicBezTo>
                  <a:pt x="92830" y="35475"/>
                  <a:pt x="93785" y="41902"/>
                  <a:pt x="93785" y="48730"/>
                </a:cubicBezTo>
                <a:cubicBezTo>
                  <a:pt x="93785" y="51247"/>
                  <a:pt x="93702" y="53690"/>
                  <a:pt x="93482" y="56128"/>
                </a:cubicBezTo>
                <a:cubicBezTo>
                  <a:pt x="93289" y="58571"/>
                  <a:pt x="93065" y="60508"/>
                  <a:pt x="92830" y="61939"/>
                </a:cubicBezTo>
                <a:lnTo>
                  <a:pt x="27539" y="61939"/>
                </a:lnTo>
                <a:close/>
                <a:moveTo>
                  <a:pt x="67431" y="42392"/>
                </a:moveTo>
                <a:cubicBezTo>
                  <a:pt x="67175" y="36112"/>
                  <a:pt x="65442" y="30995"/>
                  <a:pt x="62236" y="27111"/>
                </a:cubicBezTo>
                <a:cubicBezTo>
                  <a:pt x="59031" y="23243"/>
                  <a:pt x="54530" y="21280"/>
                  <a:pt x="48756" y="21280"/>
                </a:cubicBezTo>
                <a:cubicBezTo>
                  <a:pt x="42204" y="21280"/>
                  <a:pt x="37234" y="23144"/>
                  <a:pt x="33809" y="26808"/>
                </a:cubicBezTo>
                <a:cubicBezTo>
                  <a:pt x="30416" y="30510"/>
                  <a:pt x="28370" y="35694"/>
                  <a:pt x="27722" y="42392"/>
                </a:cubicBezTo>
                <a:lnTo>
                  <a:pt x="67431" y="4239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9056FA8-EEDA-43F5-96B5-6B2532E06F3D}"/>
              </a:ext>
            </a:extLst>
          </p:cNvPr>
          <p:cNvSpPr/>
          <p:nvPr/>
        </p:nvSpPr>
        <p:spPr>
          <a:xfrm>
            <a:off x="10258283" y="2947636"/>
            <a:ext cx="75689" cy="106742"/>
          </a:xfrm>
          <a:custGeom>
            <a:avLst/>
            <a:gdLst>
              <a:gd name="connsiteX0" fmla="*/ 25550 w 75689"/>
              <a:gd name="connsiteY0" fmla="*/ 60002 h 106742"/>
              <a:gd name="connsiteX1" fmla="*/ 8343 w 75689"/>
              <a:gd name="connsiteY1" fmla="*/ 50620 h 106742"/>
              <a:gd name="connsiteX2" fmla="*/ 2156 w 75689"/>
              <a:gd name="connsiteY2" fmla="*/ 31967 h 106742"/>
              <a:gd name="connsiteX3" fmla="*/ 12869 w 75689"/>
              <a:gd name="connsiteY3" fmla="*/ 8484 h 106742"/>
              <a:gd name="connsiteX4" fmla="*/ 42069 w 75689"/>
              <a:gd name="connsiteY4" fmla="*/ 0 h 106742"/>
              <a:gd name="connsiteX5" fmla="*/ 57198 w 75689"/>
              <a:gd name="connsiteY5" fmla="*/ 1373 h 106742"/>
              <a:gd name="connsiteX6" fmla="*/ 72349 w 75689"/>
              <a:gd name="connsiteY6" fmla="*/ 5513 h 106742"/>
              <a:gd name="connsiteX7" fmla="*/ 70370 w 75689"/>
              <a:gd name="connsiteY7" fmla="*/ 16190 h 106742"/>
              <a:gd name="connsiteX8" fmla="*/ 66632 w 75689"/>
              <a:gd name="connsiteY8" fmla="*/ 25858 h 106742"/>
              <a:gd name="connsiteX9" fmla="*/ 56206 w 75689"/>
              <a:gd name="connsiteY9" fmla="*/ 22402 h 106742"/>
              <a:gd name="connsiteX10" fmla="*/ 44214 w 75689"/>
              <a:gd name="connsiteY10" fmla="*/ 20914 h 106742"/>
              <a:gd name="connsiteX11" fmla="*/ 33799 w 75689"/>
              <a:gd name="connsiteY11" fmla="*/ 22966 h 106742"/>
              <a:gd name="connsiteX12" fmla="*/ 30077 w 75689"/>
              <a:gd name="connsiteY12" fmla="*/ 29586 h 106742"/>
              <a:gd name="connsiteX13" fmla="*/ 32702 w 75689"/>
              <a:gd name="connsiteY13" fmla="*/ 35694 h 106742"/>
              <a:gd name="connsiteX14" fmla="*/ 40299 w 75689"/>
              <a:gd name="connsiteY14" fmla="*/ 39062 h 106742"/>
              <a:gd name="connsiteX15" fmla="*/ 51508 w 75689"/>
              <a:gd name="connsiteY15" fmla="*/ 42392 h 106742"/>
              <a:gd name="connsiteX16" fmla="*/ 61443 w 75689"/>
              <a:gd name="connsiteY16" fmla="*/ 46271 h 106742"/>
              <a:gd name="connsiteX17" fmla="*/ 69018 w 75689"/>
              <a:gd name="connsiteY17" fmla="*/ 51878 h 106742"/>
              <a:gd name="connsiteX18" fmla="*/ 73936 w 75689"/>
              <a:gd name="connsiteY18" fmla="*/ 60169 h 106742"/>
              <a:gd name="connsiteX19" fmla="*/ 75690 w 75689"/>
              <a:gd name="connsiteY19" fmla="*/ 72213 h 106742"/>
              <a:gd name="connsiteX20" fmla="*/ 72641 w 75689"/>
              <a:gd name="connsiteY20" fmla="*/ 85818 h 106742"/>
              <a:gd name="connsiteX21" fmla="*/ 63792 w 75689"/>
              <a:gd name="connsiteY21" fmla="*/ 96771 h 106742"/>
              <a:gd name="connsiteX22" fmla="*/ 49743 w 75689"/>
              <a:gd name="connsiteY22" fmla="*/ 104086 h 106742"/>
              <a:gd name="connsiteX23" fmla="*/ 31074 w 75689"/>
              <a:gd name="connsiteY23" fmla="*/ 106743 h 106742"/>
              <a:gd name="connsiteX24" fmla="*/ 22413 w 75689"/>
              <a:gd name="connsiteY24" fmla="*/ 106461 h 106742"/>
              <a:gd name="connsiteX25" fmla="*/ 14842 w 75689"/>
              <a:gd name="connsiteY25" fmla="*/ 105474 h 106742"/>
              <a:gd name="connsiteX26" fmla="*/ 7659 w 75689"/>
              <a:gd name="connsiteY26" fmla="*/ 103778 h 106742"/>
              <a:gd name="connsiteX27" fmla="*/ 0 w 75689"/>
              <a:gd name="connsiteY27" fmla="*/ 101214 h 106742"/>
              <a:gd name="connsiteX28" fmla="*/ 1869 w 75689"/>
              <a:gd name="connsiteY28" fmla="*/ 90454 h 106742"/>
              <a:gd name="connsiteX29" fmla="*/ 5717 w 75689"/>
              <a:gd name="connsiteY29" fmla="*/ 79914 h 106742"/>
              <a:gd name="connsiteX30" fmla="*/ 17996 w 75689"/>
              <a:gd name="connsiteY30" fmla="*/ 83772 h 106742"/>
              <a:gd name="connsiteX31" fmla="*/ 30077 w 75689"/>
              <a:gd name="connsiteY31" fmla="*/ 85046 h 106742"/>
              <a:gd name="connsiteX32" fmla="*/ 36075 w 75689"/>
              <a:gd name="connsiteY32" fmla="*/ 84544 h 106742"/>
              <a:gd name="connsiteX33" fmla="*/ 42069 w 75689"/>
              <a:gd name="connsiteY33" fmla="*/ 82754 h 106742"/>
              <a:gd name="connsiteX34" fmla="*/ 46673 w 75689"/>
              <a:gd name="connsiteY34" fmla="*/ 79402 h 106742"/>
              <a:gd name="connsiteX35" fmla="*/ 48553 w 75689"/>
              <a:gd name="connsiteY35" fmla="*/ 73978 h 106742"/>
              <a:gd name="connsiteX36" fmla="*/ 45692 w 75689"/>
              <a:gd name="connsiteY36" fmla="*/ 67196 h 106742"/>
              <a:gd name="connsiteX37" fmla="*/ 37730 w 75689"/>
              <a:gd name="connsiteY37" fmla="*/ 63531 h 106742"/>
              <a:gd name="connsiteX38" fmla="*/ 25550 w 75689"/>
              <a:gd name="connsiteY38" fmla="*/ 60002 h 1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689" h="106742">
                <a:moveTo>
                  <a:pt x="25550" y="60002"/>
                </a:moveTo>
                <a:cubicBezTo>
                  <a:pt x="18220" y="57887"/>
                  <a:pt x="12483" y="54750"/>
                  <a:pt x="8343" y="50620"/>
                </a:cubicBezTo>
                <a:cubicBezTo>
                  <a:pt x="4208" y="46459"/>
                  <a:pt x="2156" y="40252"/>
                  <a:pt x="2156" y="31967"/>
                </a:cubicBezTo>
                <a:cubicBezTo>
                  <a:pt x="2156" y="21964"/>
                  <a:pt x="5717" y="14133"/>
                  <a:pt x="12869" y="8484"/>
                </a:cubicBezTo>
                <a:cubicBezTo>
                  <a:pt x="20011" y="2835"/>
                  <a:pt x="29742" y="0"/>
                  <a:pt x="42069" y="0"/>
                </a:cubicBezTo>
                <a:cubicBezTo>
                  <a:pt x="47169" y="0"/>
                  <a:pt x="52223" y="465"/>
                  <a:pt x="57198" y="1373"/>
                </a:cubicBezTo>
                <a:cubicBezTo>
                  <a:pt x="62194" y="2292"/>
                  <a:pt x="67227" y="3696"/>
                  <a:pt x="72349" y="5513"/>
                </a:cubicBezTo>
                <a:cubicBezTo>
                  <a:pt x="72067" y="8943"/>
                  <a:pt x="71430" y="12488"/>
                  <a:pt x="70370" y="16190"/>
                </a:cubicBezTo>
                <a:cubicBezTo>
                  <a:pt x="69305" y="19844"/>
                  <a:pt x="68089" y="23081"/>
                  <a:pt x="66632" y="25858"/>
                </a:cubicBezTo>
                <a:cubicBezTo>
                  <a:pt x="63484" y="24522"/>
                  <a:pt x="60033" y="23384"/>
                  <a:pt x="56206" y="22402"/>
                </a:cubicBezTo>
                <a:cubicBezTo>
                  <a:pt x="52421" y="21379"/>
                  <a:pt x="48422" y="20914"/>
                  <a:pt x="44214" y="20914"/>
                </a:cubicBezTo>
                <a:cubicBezTo>
                  <a:pt x="39782" y="20914"/>
                  <a:pt x="36284" y="21588"/>
                  <a:pt x="33799" y="22966"/>
                </a:cubicBezTo>
                <a:cubicBezTo>
                  <a:pt x="31309" y="24355"/>
                  <a:pt x="30077" y="26553"/>
                  <a:pt x="30077" y="29586"/>
                </a:cubicBezTo>
                <a:cubicBezTo>
                  <a:pt x="30077" y="32468"/>
                  <a:pt x="30938" y="34519"/>
                  <a:pt x="32702" y="35694"/>
                </a:cubicBezTo>
                <a:cubicBezTo>
                  <a:pt x="34498" y="36890"/>
                  <a:pt x="37015" y="38007"/>
                  <a:pt x="40299" y="39062"/>
                </a:cubicBezTo>
                <a:lnTo>
                  <a:pt x="51508" y="42392"/>
                </a:lnTo>
                <a:cubicBezTo>
                  <a:pt x="55173" y="43468"/>
                  <a:pt x="58477" y="44736"/>
                  <a:pt x="61443" y="46271"/>
                </a:cubicBezTo>
                <a:cubicBezTo>
                  <a:pt x="64377" y="47770"/>
                  <a:pt x="66903" y="49639"/>
                  <a:pt x="69018" y="51878"/>
                </a:cubicBezTo>
                <a:cubicBezTo>
                  <a:pt x="71096" y="54102"/>
                  <a:pt x="72730" y="56890"/>
                  <a:pt x="73936" y="60169"/>
                </a:cubicBezTo>
                <a:cubicBezTo>
                  <a:pt x="75105" y="63453"/>
                  <a:pt x="75690" y="67467"/>
                  <a:pt x="75690" y="72213"/>
                </a:cubicBezTo>
                <a:cubicBezTo>
                  <a:pt x="75690" y="77089"/>
                  <a:pt x="74656" y="81631"/>
                  <a:pt x="72641" y="85818"/>
                </a:cubicBezTo>
                <a:cubicBezTo>
                  <a:pt x="70616" y="90026"/>
                  <a:pt x="67666" y="93691"/>
                  <a:pt x="63792" y="96771"/>
                </a:cubicBezTo>
                <a:cubicBezTo>
                  <a:pt x="59929" y="99867"/>
                  <a:pt x="55240" y="102305"/>
                  <a:pt x="49743" y="104086"/>
                </a:cubicBezTo>
                <a:cubicBezTo>
                  <a:pt x="44225" y="105850"/>
                  <a:pt x="38022" y="106743"/>
                  <a:pt x="31074" y="106743"/>
                </a:cubicBezTo>
                <a:cubicBezTo>
                  <a:pt x="27910" y="106743"/>
                  <a:pt x="25039" y="106644"/>
                  <a:pt x="22413" y="106461"/>
                </a:cubicBezTo>
                <a:cubicBezTo>
                  <a:pt x="19802" y="106258"/>
                  <a:pt x="17265" y="105913"/>
                  <a:pt x="14842" y="105474"/>
                </a:cubicBezTo>
                <a:cubicBezTo>
                  <a:pt x="12415" y="104994"/>
                  <a:pt x="10018" y="104451"/>
                  <a:pt x="7659" y="103778"/>
                </a:cubicBezTo>
                <a:cubicBezTo>
                  <a:pt x="5289" y="103125"/>
                  <a:pt x="2751" y="102274"/>
                  <a:pt x="0" y="101214"/>
                </a:cubicBezTo>
                <a:cubicBezTo>
                  <a:pt x="261" y="97659"/>
                  <a:pt x="877" y="94093"/>
                  <a:pt x="1869" y="90454"/>
                </a:cubicBezTo>
                <a:cubicBezTo>
                  <a:pt x="2856" y="86862"/>
                  <a:pt x="4124" y="83349"/>
                  <a:pt x="5717" y="79914"/>
                </a:cubicBezTo>
                <a:cubicBezTo>
                  <a:pt x="10018" y="81637"/>
                  <a:pt x="14106" y="82905"/>
                  <a:pt x="17996" y="83772"/>
                </a:cubicBezTo>
                <a:cubicBezTo>
                  <a:pt x="21854" y="84623"/>
                  <a:pt x="25874" y="85046"/>
                  <a:pt x="30077" y="85046"/>
                </a:cubicBezTo>
                <a:cubicBezTo>
                  <a:pt x="31904" y="85046"/>
                  <a:pt x="33909" y="84889"/>
                  <a:pt x="36075" y="84544"/>
                </a:cubicBezTo>
                <a:cubicBezTo>
                  <a:pt x="38242" y="84242"/>
                  <a:pt x="40220" y="83626"/>
                  <a:pt x="42069" y="82754"/>
                </a:cubicBezTo>
                <a:cubicBezTo>
                  <a:pt x="43891" y="81913"/>
                  <a:pt x="45436" y="80806"/>
                  <a:pt x="46673" y="79402"/>
                </a:cubicBezTo>
                <a:cubicBezTo>
                  <a:pt x="47931" y="78029"/>
                  <a:pt x="48553" y="76223"/>
                  <a:pt x="48553" y="73978"/>
                </a:cubicBezTo>
                <a:cubicBezTo>
                  <a:pt x="48553" y="70835"/>
                  <a:pt x="47587" y="68574"/>
                  <a:pt x="45692" y="67196"/>
                </a:cubicBezTo>
                <a:cubicBezTo>
                  <a:pt x="43791" y="65818"/>
                  <a:pt x="41144" y="64575"/>
                  <a:pt x="37730" y="63531"/>
                </a:cubicBezTo>
                <a:lnTo>
                  <a:pt x="25550" y="60002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1C8DBC6-D190-4752-8943-F7CE41EFCB3D}"/>
              </a:ext>
            </a:extLst>
          </p:cNvPr>
          <p:cNvSpPr/>
          <p:nvPr/>
        </p:nvSpPr>
        <p:spPr>
          <a:xfrm>
            <a:off x="10349886" y="2947647"/>
            <a:ext cx="79417" cy="106737"/>
          </a:xfrm>
          <a:custGeom>
            <a:avLst/>
            <a:gdLst>
              <a:gd name="connsiteX0" fmla="*/ 73915 w 79417"/>
              <a:gd name="connsiteY0" fmla="*/ 80310 h 106737"/>
              <a:gd name="connsiteX1" fmla="*/ 77857 w 79417"/>
              <a:gd name="connsiteY1" fmla="*/ 89478 h 106737"/>
              <a:gd name="connsiteX2" fmla="*/ 79418 w 79417"/>
              <a:gd name="connsiteY2" fmla="*/ 101830 h 106737"/>
              <a:gd name="connsiteX3" fmla="*/ 64669 w 79417"/>
              <a:gd name="connsiteY3" fmla="*/ 105845 h 106737"/>
              <a:gd name="connsiteX4" fmla="*/ 50323 w 79417"/>
              <a:gd name="connsiteY4" fmla="*/ 106738 h 106737"/>
              <a:gd name="connsiteX5" fmla="*/ 28108 w 79417"/>
              <a:gd name="connsiteY5" fmla="*/ 102681 h 106737"/>
              <a:gd name="connsiteX6" fmla="*/ 12493 w 79417"/>
              <a:gd name="connsiteY6" fmla="*/ 91540 h 106737"/>
              <a:gd name="connsiteX7" fmla="*/ 3148 w 79417"/>
              <a:gd name="connsiteY7" fmla="*/ 74672 h 106737"/>
              <a:gd name="connsiteX8" fmla="*/ 0 w 79417"/>
              <a:gd name="connsiteY8" fmla="*/ 53476 h 106737"/>
              <a:gd name="connsiteX9" fmla="*/ 3033 w 79417"/>
              <a:gd name="connsiteY9" fmla="*/ 32536 h 106737"/>
              <a:gd name="connsiteX10" fmla="*/ 12263 w 79417"/>
              <a:gd name="connsiteY10" fmla="*/ 15573 h 106737"/>
              <a:gd name="connsiteX11" fmla="*/ 27722 w 79417"/>
              <a:gd name="connsiteY11" fmla="*/ 4140 h 106737"/>
              <a:gd name="connsiteX12" fmla="*/ 49148 w 79417"/>
              <a:gd name="connsiteY12" fmla="*/ 0 h 106737"/>
              <a:gd name="connsiteX13" fmla="*/ 57099 w 79417"/>
              <a:gd name="connsiteY13" fmla="*/ 198 h 106737"/>
              <a:gd name="connsiteX14" fmla="*/ 64090 w 79417"/>
              <a:gd name="connsiteY14" fmla="*/ 971 h 106737"/>
              <a:gd name="connsiteX15" fmla="*/ 70757 w 79417"/>
              <a:gd name="connsiteY15" fmla="*/ 2563 h 106737"/>
              <a:gd name="connsiteX16" fmla="*/ 78238 w 79417"/>
              <a:gd name="connsiteY16" fmla="*/ 5127 h 106737"/>
              <a:gd name="connsiteX17" fmla="*/ 77074 w 79417"/>
              <a:gd name="connsiteY17" fmla="*/ 15302 h 106737"/>
              <a:gd name="connsiteX18" fmla="*/ 73330 w 79417"/>
              <a:gd name="connsiteY18" fmla="*/ 26051 h 106737"/>
              <a:gd name="connsiteX19" fmla="*/ 63014 w 79417"/>
              <a:gd name="connsiteY19" fmla="*/ 23389 h 106737"/>
              <a:gd name="connsiteX20" fmla="*/ 52881 w 79417"/>
              <a:gd name="connsiteY20" fmla="*/ 22700 h 106737"/>
              <a:gd name="connsiteX21" fmla="*/ 34509 w 79417"/>
              <a:gd name="connsiteY21" fmla="*/ 30672 h 106737"/>
              <a:gd name="connsiteX22" fmla="*/ 28317 w 79417"/>
              <a:gd name="connsiteY22" fmla="*/ 53481 h 106737"/>
              <a:gd name="connsiteX23" fmla="*/ 35000 w 79417"/>
              <a:gd name="connsiteY23" fmla="*/ 76760 h 106737"/>
              <a:gd name="connsiteX24" fmla="*/ 53095 w 79417"/>
              <a:gd name="connsiteY24" fmla="*/ 84054 h 106737"/>
              <a:gd name="connsiteX25" fmla="*/ 58493 w 79417"/>
              <a:gd name="connsiteY25" fmla="*/ 83975 h 106737"/>
              <a:gd name="connsiteX26" fmla="*/ 63312 w 79417"/>
              <a:gd name="connsiteY26" fmla="*/ 83458 h 106737"/>
              <a:gd name="connsiteX27" fmla="*/ 68130 w 79417"/>
              <a:gd name="connsiteY27" fmla="*/ 82284 h 106737"/>
              <a:gd name="connsiteX28" fmla="*/ 73915 w 79417"/>
              <a:gd name="connsiteY28" fmla="*/ 80310 h 10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9417" h="106737">
                <a:moveTo>
                  <a:pt x="73915" y="80310"/>
                </a:moveTo>
                <a:cubicBezTo>
                  <a:pt x="75465" y="82947"/>
                  <a:pt x="76802" y="85991"/>
                  <a:pt x="77857" y="89478"/>
                </a:cubicBezTo>
                <a:cubicBezTo>
                  <a:pt x="78896" y="92981"/>
                  <a:pt x="79418" y="97069"/>
                  <a:pt x="79418" y="101830"/>
                </a:cubicBezTo>
                <a:cubicBezTo>
                  <a:pt x="74171" y="103918"/>
                  <a:pt x="69258" y="105260"/>
                  <a:pt x="64669" y="105845"/>
                </a:cubicBezTo>
                <a:cubicBezTo>
                  <a:pt x="60096" y="106450"/>
                  <a:pt x="55314" y="106738"/>
                  <a:pt x="50323" y="106738"/>
                </a:cubicBezTo>
                <a:cubicBezTo>
                  <a:pt x="41802" y="106738"/>
                  <a:pt x="34399" y="105370"/>
                  <a:pt x="28108" y="102681"/>
                </a:cubicBezTo>
                <a:cubicBezTo>
                  <a:pt x="21817" y="100008"/>
                  <a:pt x="16623" y="96281"/>
                  <a:pt x="12493" y="91540"/>
                </a:cubicBezTo>
                <a:cubicBezTo>
                  <a:pt x="8353" y="86826"/>
                  <a:pt x="5226" y="81198"/>
                  <a:pt x="3148" y="74672"/>
                </a:cubicBezTo>
                <a:cubicBezTo>
                  <a:pt x="1070" y="68172"/>
                  <a:pt x="0" y="61103"/>
                  <a:pt x="0" y="53476"/>
                </a:cubicBezTo>
                <a:cubicBezTo>
                  <a:pt x="0" y="45979"/>
                  <a:pt x="1018" y="38988"/>
                  <a:pt x="3033" y="32536"/>
                </a:cubicBezTo>
                <a:cubicBezTo>
                  <a:pt x="5064" y="26130"/>
                  <a:pt x="8165" y="20450"/>
                  <a:pt x="12263" y="15573"/>
                </a:cubicBezTo>
                <a:cubicBezTo>
                  <a:pt x="16388" y="10723"/>
                  <a:pt x="21562" y="6891"/>
                  <a:pt x="27722" y="4140"/>
                </a:cubicBezTo>
                <a:cubicBezTo>
                  <a:pt x="33867" y="1373"/>
                  <a:pt x="41004" y="0"/>
                  <a:pt x="49148" y="0"/>
                </a:cubicBezTo>
                <a:cubicBezTo>
                  <a:pt x="52045" y="0"/>
                  <a:pt x="54677" y="47"/>
                  <a:pt x="57099" y="198"/>
                </a:cubicBezTo>
                <a:cubicBezTo>
                  <a:pt x="59527" y="345"/>
                  <a:pt x="61866" y="564"/>
                  <a:pt x="64090" y="971"/>
                </a:cubicBezTo>
                <a:cubicBezTo>
                  <a:pt x="66308" y="1373"/>
                  <a:pt x="68538" y="1890"/>
                  <a:pt x="70757" y="2563"/>
                </a:cubicBezTo>
                <a:cubicBezTo>
                  <a:pt x="73001" y="3216"/>
                  <a:pt x="75465" y="4067"/>
                  <a:pt x="78238" y="5127"/>
                </a:cubicBezTo>
                <a:cubicBezTo>
                  <a:pt x="78238" y="8160"/>
                  <a:pt x="77857" y="11543"/>
                  <a:pt x="77074" y="15302"/>
                </a:cubicBezTo>
                <a:cubicBezTo>
                  <a:pt x="76285" y="19019"/>
                  <a:pt x="75011" y="22621"/>
                  <a:pt x="73330" y="26051"/>
                </a:cubicBezTo>
                <a:cubicBezTo>
                  <a:pt x="69399" y="24741"/>
                  <a:pt x="65974" y="23838"/>
                  <a:pt x="63014" y="23389"/>
                </a:cubicBezTo>
                <a:cubicBezTo>
                  <a:pt x="60075" y="22924"/>
                  <a:pt x="56671" y="22700"/>
                  <a:pt x="52881" y="22700"/>
                </a:cubicBezTo>
                <a:cubicBezTo>
                  <a:pt x="44757" y="22700"/>
                  <a:pt x="38649" y="25368"/>
                  <a:pt x="34509" y="30672"/>
                </a:cubicBezTo>
                <a:cubicBezTo>
                  <a:pt x="30379" y="36028"/>
                  <a:pt x="28317" y="43614"/>
                  <a:pt x="28317" y="53481"/>
                </a:cubicBezTo>
                <a:cubicBezTo>
                  <a:pt x="28317" y="64131"/>
                  <a:pt x="30536" y="71915"/>
                  <a:pt x="35000" y="76760"/>
                </a:cubicBezTo>
                <a:cubicBezTo>
                  <a:pt x="39463" y="81642"/>
                  <a:pt x="45493" y="84054"/>
                  <a:pt x="53095" y="84054"/>
                </a:cubicBezTo>
                <a:cubicBezTo>
                  <a:pt x="55063" y="84054"/>
                  <a:pt x="56854" y="84028"/>
                  <a:pt x="58493" y="83975"/>
                </a:cubicBezTo>
                <a:cubicBezTo>
                  <a:pt x="60127" y="83897"/>
                  <a:pt x="61719" y="83751"/>
                  <a:pt x="63312" y="83458"/>
                </a:cubicBezTo>
                <a:cubicBezTo>
                  <a:pt x="64883" y="83203"/>
                  <a:pt x="66496" y="82811"/>
                  <a:pt x="68130" y="82284"/>
                </a:cubicBezTo>
                <a:cubicBezTo>
                  <a:pt x="69749" y="81757"/>
                  <a:pt x="71701" y="81088"/>
                  <a:pt x="73915" y="80310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79" name="Vrije vorm: vorm 78">
            <a:extLst>
              <a:ext uri="{FF2B5EF4-FFF2-40B4-BE49-F238E27FC236}">
                <a16:creationId xmlns:a16="http://schemas.microsoft.com/office/drawing/2014/main" id="{E620228E-FCA4-47BA-A4E8-9BF16E7EAA6A}"/>
              </a:ext>
            </a:extLst>
          </p:cNvPr>
          <p:cNvSpPr/>
          <p:nvPr/>
        </p:nvSpPr>
        <p:spPr>
          <a:xfrm>
            <a:off x="10449560" y="2906774"/>
            <a:ext cx="90208" cy="146436"/>
          </a:xfrm>
          <a:custGeom>
            <a:avLst/>
            <a:gdLst>
              <a:gd name="connsiteX0" fmla="*/ 0 w 90208"/>
              <a:gd name="connsiteY0" fmla="*/ 997 h 146436"/>
              <a:gd name="connsiteX1" fmla="*/ 6865 w 90208"/>
              <a:gd name="connsiteY1" fmla="*/ 198 h 146436"/>
              <a:gd name="connsiteX2" fmla="*/ 13746 w 90208"/>
              <a:gd name="connsiteY2" fmla="*/ 0 h 146436"/>
              <a:gd name="connsiteX3" fmla="*/ 20627 w 90208"/>
              <a:gd name="connsiteY3" fmla="*/ 198 h 146436"/>
              <a:gd name="connsiteX4" fmla="*/ 27717 w 90208"/>
              <a:gd name="connsiteY4" fmla="*/ 997 h 146436"/>
              <a:gd name="connsiteX5" fmla="*/ 27717 w 90208"/>
              <a:gd name="connsiteY5" fmla="*/ 55267 h 146436"/>
              <a:gd name="connsiteX6" fmla="*/ 31335 w 90208"/>
              <a:gd name="connsiteY6" fmla="*/ 51012 h 146436"/>
              <a:gd name="connsiteX7" fmla="*/ 36931 w 90208"/>
              <a:gd name="connsiteY7" fmla="*/ 46271 h 146436"/>
              <a:gd name="connsiteX8" fmla="*/ 45013 w 90208"/>
              <a:gd name="connsiteY8" fmla="*/ 42429 h 146436"/>
              <a:gd name="connsiteX9" fmla="*/ 55820 w 90208"/>
              <a:gd name="connsiteY9" fmla="*/ 40863 h 146436"/>
              <a:gd name="connsiteX10" fmla="*/ 81469 w 90208"/>
              <a:gd name="connsiteY10" fmla="*/ 50343 h 146436"/>
              <a:gd name="connsiteX11" fmla="*/ 90209 w 90208"/>
              <a:gd name="connsiteY11" fmla="*/ 80143 h 146436"/>
              <a:gd name="connsiteX12" fmla="*/ 90209 w 90208"/>
              <a:gd name="connsiteY12" fmla="*/ 145439 h 146436"/>
              <a:gd name="connsiteX13" fmla="*/ 83140 w 90208"/>
              <a:gd name="connsiteY13" fmla="*/ 146243 h 146436"/>
              <a:gd name="connsiteX14" fmla="*/ 76275 w 90208"/>
              <a:gd name="connsiteY14" fmla="*/ 146436 h 146436"/>
              <a:gd name="connsiteX15" fmla="*/ 69399 w 90208"/>
              <a:gd name="connsiteY15" fmla="*/ 146243 h 146436"/>
              <a:gd name="connsiteX16" fmla="*/ 62320 w 90208"/>
              <a:gd name="connsiteY16" fmla="*/ 145439 h 146436"/>
              <a:gd name="connsiteX17" fmla="*/ 62320 w 90208"/>
              <a:gd name="connsiteY17" fmla="*/ 87625 h 146436"/>
              <a:gd name="connsiteX18" fmla="*/ 58963 w 90208"/>
              <a:gd name="connsiteY18" fmla="*/ 71242 h 146436"/>
              <a:gd name="connsiteX19" fmla="*/ 47576 w 90208"/>
              <a:gd name="connsiteY19" fmla="*/ 65520 h 146436"/>
              <a:gd name="connsiteX20" fmla="*/ 40695 w 90208"/>
              <a:gd name="connsiteY20" fmla="*/ 66507 h 146436"/>
              <a:gd name="connsiteX21" fmla="*/ 34300 w 90208"/>
              <a:gd name="connsiteY21" fmla="*/ 70365 h 146436"/>
              <a:gd name="connsiteX22" fmla="*/ 29575 w 90208"/>
              <a:gd name="connsiteY22" fmla="*/ 78332 h 146436"/>
              <a:gd name="connsiteX23" fmla="*/ 27722 w 90208"/>
              <a:gd name="connsiteY23" fmla="*/ 91796 h 146436"/>
              <a:gd name="connsiteX24" fmla="*/ 27722 w 90208"/>
              <a:gd name="connsiteY24" fmla="*/ 145439 h 146436"/>
              <a:gd name="connsiteX25" fmla="*/ 20632 w 90208"/>
              <a:gd name="connsiteY25" fmla="*/ 146243 h 146436"/>
              <a:gd name="connsiteX26" fmla="*/ 13751 w 90208"/>
              <a:gd name="connsiteY26" fmla="*/ 146436 h 146436"/>
              <a:gd name="connsiteX27" fmla="*/ 6964 w 90208"/>
              <a:gd name="connsiteY27" fmla="*/ 146243 h 146436"/>
              <a:gd name="connsiteX28" fmla="*/ 5 w 90208"/>
              <a:gd name="connsiteY28" fmla="*/ 145439 h 146436"/>
              <a:gd name="connsiteX29" fmla="*/ 5 w 90208"/>
              <a:gd name="connsiteY29" fmla="*/ 997 h 1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208" h="146436">
                <a:moveTo>
                  <a:pt x="0" y="997"/>
                </a:moveTo>
                <a:cubicBezTo>
                  <a:pt x="2219" y="616"/>
                  <a:pt x="4505" y="324"/>
                  <a:pt x="6865" y="198"/>
                </a:cubicBezTo>
                <a:cubicBezTo>
                  <a:pt x="9220" y="68"/>
                  <a:pt x="11517" y="0"/>
                  <a:pt x="13746" y="0"/>
                </a:cubicBezTo>
                <a:cubicBezTo>
                  <a:pt x="15986" y="0"/>
                  <a:pt x="18273" y="68"/>
                  <a:pt x="20627" y="198"/>
                </a:cubicBezTo>
                <a:cubicBezTo>
                  <a:pt x="22992" y="324"/>
                  <a:pt x="25347" y="616"/>
                  <a:pt x="27717" y="997"/>
                </a:cubicBezTo>
                <a:lnTo>
                  <a:pt x="27717" y="55267"/>
                </a:lnTo>
                <a:cubicBezTo>
                  <a:pt x="28620" y="54097"/>
                  <a:pt x="29842" y="52672"/>
                  <a:pt x="31335" y="51012"/>
                </a:cubicBezTo>
                <a:cubicBezTo>
                  <a:pt x="32849" y="49372"/>
                  <a:pt x="34723" y="47791"/>
                  <a:pt x="36931" y="46271"/>
                </a:cubicBezTo>
                <a:cubicBezTo>
                  <a:pt x="39181" y="44768"/>
                  <a:pt x="41860" y="43499"/>
                  <a:pt x="45013" y="42429"/>
                </a:cubicBezTo>
                <a:cubicBezTo>
                  <a:pt x="48166" y="41390"/>
                  <a:pt x="51758" y="40863"/>
                  <a:pt x="55820" y="40863"/>
                </a:cubicBezTo>
                <a:cubicBezTo>
                  <a:pt x="67086" y="40863"/>
                  <a:pt x="75653" y="44006"/>
                  <a:pt x="81469" y="50343"/>
                </a:cubicBezTo>
                <a:cubicBezTo>
                  <a:pt x="87296" y="56660"/>
                  <a:pt x="90209" y="66580"/>
                  <a:pt x="90209" y="80143"/>
                </a:cubicBezTo>
                <a:lnTo>
                  <a:pt x="90209" y="145439"/>
                </a:lnTo>
                <a:cubicBezTo>
                  <a:pt x="87875" y="145836"/>
                  <a:pt x="85510" y="146086"/>
                  <a:pt x="83140" y="146243"/>
                </a:cubicBezTo>
                <a:cubicBezTo>
                  <a:pt x="80791" y="146389"/>
                  <a:pt x="78499" y="146436"/>
                  <a:pt x="76275" y="146436"/>
                </a:cubicBezTo>
                <a:cubicBezTo>
                  <a:pt x="74045" y="146436"/>
                  <a:pt x="71727" y="146389"/>
                  <a:pt x="69399" y="146243"/>
                </a:cubicBezTo>
                <a:cubicBezTo>
                  <a:pt x="67029" y="146086"/>
                  <a:pt x="64674" y="145836"/>
                  <a:pt x="62320" y="145439"/>
                </a:cubicBezTo>
                <a:lnTo>
                  <a:pt x="62320" y="87625"/>
                </a:lnTo>
                <a:cubicBezTo>
                  <a:pt x="62320" y="80519"/>
                  <a:pt x="61192" y="75090"/>
                  <a:pt x="58963" y="71242"/>
                </a:cubicBezTo>
                <a:cubicBezTo>
                  <a:pt x="56733" y="67431"/>
                  <a:pt x="52928" y="65520"/>
                  <a:pt x="47576" y="65520"/>
                </a:cubicBezTo>
                <a:cubicBezTo>
                  <a:pt x="45337" y="65520"/>
                  <a:pt x="43034" y="65844"/>
                  <a:pt x="40695" y="66507"/>
                </a:cubicBezTo>
                <a:cubicBezTo>
                  <a:pt x="38325" y="67180"/>
                  <a:pt x="36190" y="68470"/>
                  <a:pt x="34300" y="70365"/>
                </a:cubicBezTo>
                <a:cubicBezTo>
                  <a:pt x="32405" y="72265"/>
                  <a:pt x="30823" y="74917"/>
                  <a:pt x="29575" y="78332"/>
                </a:cubicBezTo>
                <a:cubicBezTo>
                  <a:pt x="28343" y="81788"/>
                  <a:pt x="27722" y="86241"/>
                  <a:pt x="27722" y="91796"/>
                </a:cubicBezTo>
                <a:lnTo>
                  <a:pt x="27722" y="145439"/>
                </a:lnTo>
                <a:cubicBezTo>
                  <a:pt x="25352" y="145836"/>
                  <a:pt x="22997" y="146086"/>
                  <a:pt x="20632" y="146243"/>
                </a:cubicBezTo>
                <a:cubicBezTo>
                  <a:pt x="18278" y="146389"/>
                  <a:pt x="15986" y="146436"/>
                  <a:pt x="13751" y="146436"/>
                </a:cubicBezTo>
                <a:cubicBezTo>
                  <a:pt x="11522" y="146436"/>
                  <a:pt x="9256" y="146389"/>
                  <a:pt x="6964" y="146243"/>
                </a:cubicBezTo>
                <a:cubicBezTo>
                  <a:pt x="4693" y="146086"/>
                  <a:pt x="2360" y="145836"/>
                  <a:pt x="5" y="145439"/>
                </a:cubicBezTo>
                <a:lnTo>
                  <a:pt x="5" y="99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024170ED-CDB2-43EA-A228-31B30BEFDFFC}"/>
              </a:ext>
            </a:extLst>
          </p:cNvPr>
          <p:cNvSpPr/>
          <p:nvPr/>
        </p:nvSpPr>
        <p:spPr>
          <a:xfrm>
            <a:off x="10560422" y="2947641"/>
            <a:ext cx="97716" cy="106748"/>
          </a:xfrm>
          <a:custGeom>
            <a:avLst/>
            <a:gdLst>
              <a:gd name="connsiteX0" fmla="*/ 48746 w 97716"/>
              <a:gd name="connsiteY0" fmla="*/ 106748 h 106748"/>
              <a:gd name="connsiteX1" fmla="*/ 27226 w 97716"/>
              <a:gd name="connsiteY1" fmla="*/ 102686 h 106748"/>
              <a:gd name="connsiteX2" fmla="*/ 1210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107 w 97716"/>
              <a:gd name="connsiteY6" fmla="*/ 15474 h 106748"/>
              <a:gd name="connsiteX7" fmla="*/ 27226 w 97716"/>
              <a:gd name="connsiteY7" fmla="*/ 4140 h 106748"/>
              <a:gd name="connsiteX8" fmla="*/ 48746 w 97716"/>
              <a:gd name="connsiteY8" fmla="*/ 0 h 106748"/>
              <a:gd name="connsiteX9" fmla="*/ 70381 w 97716"/>
              <a:gd name="connsiteY9" fmla="*/ 4140 h 106748"/>
              <a:gd name="connsiteX10" fmla="*/ 85714 w 97716"/>
              <a:gd name="connsiteY10" fmla="*/ 15474 h 106748"/>
              <a:gd name="connsiteX11" fmla="*/ 94761 w 97716"/>
              <a:gd name="connsiteY11" fmla="*/ 32536 h 106748"/>
              <a:gd name="connsiteX12" fmla="*/ 97716 w 97716"/>
              <a:gd name="connsiteY12" fmla="*/ 53674 h 106748"/>
              <a:gd name="connsiteX13" fmla="*/ 94761 w 97716"/>
              <a:gd name="connsiteY13" fmla="*/ 74589 h 106748"/>
              <a:gd name="connsiteX14" fmla="*/ 85714 w 97716"/>
              <a:gd name="connsiteY14" fmla="*/ 91446 h 106748"/>
              <a:gd name="connsiteX15" fmla="*/ 70381 w 97716"/>
              <a:gd name="connsiteY15" fmla="*/ 102686 h 106748"/>
              <a:gd name="connsiteX16" fmla="*/ 48746 w 97716"/>
              <a:gd name="connsiteY16" fmla="*/ 106748 h 106748"/>
              <a:gd name="connsiteX17" fmla="*/ 48746 w 97716"/>
              <a:gd name="connsiteY17" fmla="*/ 85442 h 106748"/>
              <a:gd name="connsiteX18" fmla="*/ 64580 w 97716"/>
              <a:gd name="connsiteY18" fmla="*/ 77256 h 106748"/>
              <a:gd name="connsiteX19" fmla="*/ 69404 w 97716"/>
              <a:gd name="connsiteY19" fmla="*/ 53669 h 106748"/>
              <a:gd name="connsiteX20" fmla="*/ 64580 w 97716"/>
              <a:gd name="connsiteY20" fmla="*/ 30082 h 106748"/>
              <a:gd name="connsiteX21" fmla="*/ 48746 w 97716"/>
              <a:gd name="connsiteY21" fmla="*/ 21890 h 106748"/>
              <a:gd name="connsiteX22" fmla="*/ 33131 w 97716"/>
              <a:gd name="connsiteY22" fmla="*/ 30082 h 106748"/>
              <a:gd name="connsiteX23" fmla="*/ 28322 w 97716"/>
              <a:gd name="connsiteY23" fmla="*/ 53669 h 106748"/>
              <a:gd name="connsiteX24" fmla="*/ 33131 w 97716"/>
              <a:gd name="connsiteY24" fmla="*/ 77256 h 106748"/>
              <a:gd name="connsiteX25" fmla="*/ 48746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46" y="106748"/>
                </a:moveTo>
                <a:cubicBezTo>
                  <a:pt x="40492" y="106748"/>
                  <a:pt x="33308" y="105380"/>
                  <a:pt x="27226" y="102686"/>
                </a:cubicBezTo>
                <a:cubicBezTo>
                  <a:pt x="21118" y="100019"/>
                  <a:pt x="16085" y="96265"/>
                  <a:pt x="12107" y="91446"/>
                </a:cubicBezTo>
                <a:cubicBezTo>
                  <a:pt x="8092" y="86669"/>
                  <a:pt x="5069" y="81020"/>
                  <a:pt x="3049" y="74589"/>
                </a:cubicBezTo>
                <a:cubicBezTo>
                  <a:pt x="1018" y="68157"/>
                  <a:pt x="0" y="61182"/>
                  <a:pt x="0" y="53674"/>
                </a:cubicBezTo>
                <a:cubicBezTo>
                  <a:pt x="0" y="46172"/>
                  <a:pt x="1013" y="39129"/>
                  <a:pt x="3049" y="32536"/>
                </a:cubicBezTo>
                <a:cubicBezTo>
                  <a:pt x="5069" y="25978"/>
                  <a:pt x="8092" y="20288"/>
                  <a:pt x="12107" y="15474"/>
                </a:cubicBezTo>
                <a:cubicBezTo>
                  <a:pt x="16090" y="10666"/>
                  <a:pt x="21123" y="6891"/>
                  <a:pt x="27226" y="4140"/>
                </a:cubicBezTo>
                <a:cubicBezTo>
                  <a:pt x="33308" y="1373"/>
                  <a:pt x="40492" y="0"/>
                  <a:pt x="48746" y="0"/>
                </a:cubicBezTo>
                <a:cubicBezTo>
                  <a:pt x="57026" y="0"/>
                  <a:pt x="64231" y="1373"/>
                  <a:pt x="70381" y="4140"/>
                </a:cubicBezTo>
                <a:cubicBezTo>
                  <a:pt x="76541" y="6897"/>
                  <a:pt x="81647" y="10666"/>
                  <a:pt x="85714" y="15474"/>
                </a:cubicBezTo>
                <a:cubicBezTo>
                  <a:pt x="89776" y="20288"/>
                  <a:pt x="92804" y="25978"/>
                  <a:pt x="94761" y="32536"/>
                </a:cubicBezTo>
                <a:cubicBezTo>
                  <a:pt x="96724" y="39129"/>
                  <a:pt x="97716" y="46172"/>
                  <a:pt x="97716" y="53674"/>
                </a:cubicBezTo>
                <a:cubicBezTo>
                  <a:pt x="97716" y="61177"/>
                  <a:pt x="96724" y="68151"/>
                  <a:pt x="94761" y="74589"/>
                </a:cubicBezTo>
                <a:cubicBezTo>
                  <a:pt x="92798" y="81020"/>
                  <a:pt x="89776" y="86669"/>
                  <a:pt x="85714" y="91446"/>
                </a:cubicBezTo>
                <a:cubicBezTo>
                  <a:pt x="81647" y="96270"/>
                  <a:pt x="76541" y="100019"/>
                  <a:pt x="70381" y="102686"/>
                </a:cubicBezTo>
                <a:cubicBezTo>
                  <a:pt x="64231" y="105380"/>
                  <a:pt x="57026" y="106748"/>
                  <a:pt x="48746" y="106748"/>
                </a:cubicBezTo>
                <a:moveTo>
                  <a:pt x="48746" y="85442"/>
                </a:moveTo>
                <a:cubicBezTo>
                  <a:pt x="56081" y="85442"/>
                  <a:pt x="61370" y="82712"/>
                  <a:pt x="64580" y="77256"/>
                </a:cubicBezTo>
                <a:cubicBezTo>
                  <a:pt x="67817" y="71795"/>
                  <a:pt x="69404" y="63938"/>
                  <a:pt x="69404" y="53669"/>
                </a:cubicBezTo>
                <a:cubicBezTo>
                  <a:pt x="69404" y="43416"/>
                  <a:pt x="67817" y="35532"/>
                  <a:pt x="64580" y="30082"/>
                </a:cubicBezTo>
                <a:cubicBezTo>
                  <a:pt x="61370" y="24631"/>
                  <a:pt x="56086" y="21890"/>
                  <a:pt x="48746" y="21890"/>
                </a:cubicBezTo>
                <a:cubicBezTo>
                  <a:pt x="41541" y="21890"/>
                  <a:pt x="36336" y="24631"/>
                  <a:pt x="33131" y="30082"/>
                </a:cubicBezTo>
                <a:cubicBezTo>
                  <a:pt x="29899" y="35532"/>
                  <a:pt x="28322" y="43421"/>
                  <a:pt x="28322" y="53669"/>
                </a:cubicBezTo>
                <a:cubicBezTo>
                  <a:pt x="28322" y="63938"/>
                  <a:pt x="29899" y="71795"/>
                  <a:pt x="33131" y="77256"/>
                </a:cubicBezTo>
                <a:cubicBezTo>
                  <a:pt x="36336" y="82712"/>
                  <a:pt x="41541" y="85442"/>
                  <a:pt x="48746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1" name="Vrije vorm: vorm 80">
            <a:extLst>
              <a:ext uri="{FF2B5EF4-FFF2-40B4-BE49-F238E27FC236}">
                <a16:creationId xmlns:a16="http://schemas.microsoft.com/office/drawing/2014/main" id="{ED4E689A-7ECD-4482-AB35-BE6254699987}"/>
              </a:ext>
            </a:extLst>
          </p:cNvPr>
          <p:cNvSpPr/>
          <p:nvPr/>
        </p:nvSpPr>
        <p:spPr>
          <a:xfrm>
            <a:off x="10675408" y="2947641"/>
            <a:ext cx="97716" cy="106748"/>
          </a:xfrm>
          <a:custGeom>
            <a:avLst/>
            <a:gdLst>
              <a:gd name="connsiteX0" fmla="*/ 48788 w 97716"/>
              <a:gd name="connsiteY0" fmla="*/ 106748 h 106748"/>
              <a:gd name="connsiteX1" fmla="*/ 27247 w 97716"/>
              <a:gd name="connsiteY1" fmla="*/ 102686 h 106748"/>
              <a:gd name="connsiteX2" fmla="*/ 12097 w 97716"/>
              <a:gd name="connsiteY2" fmla="*/ 91446 h 106748"/>
              <a:gd name="connsiteX3" fmla="*/ 3049 w 97716"/>
              <a:gd name="connsiteY3" fmla="*/ 74589 h 106748"/>
              <a:gd name="connsiteX4" fmla="*/ 0 w 97716"/>
              <a:gd name="connsiteY4" fmla="*/ 53674 h 106748"/>
              <a:gd name="connsiteX5" fmla="*/ 3049 w 97716"/>
              <a:gd name="connsiteY5" fmla="*/ 32536 h 106748"/>
              <a:gd name="connsiteX6" fmla="*/ 12097 w 97716"/>
              <a:gd name="connsiteY6" fmla="*/ 15474 h 106748"/>
              <a:gd name="connsiteX7" fmla="*/ 27247 w 97716"/>
              <a:gd name="connsiteY7" fmla="*/ 4140 h 106748"/>
              <a:gd name="connsiteX8" fmla="*/ 48788 w 97716"/>
              <a:gd name="connsiteY8" fmla="*/ 0 h 106748"/>
              <a:gd name="connsiteX9" fmla="*/ 70407 w 97716"/>
              <a:gd name="connsiteY9" fmla="*/ 4140 h 106748"/>
              <a:gd name="connsiteX10" fmla="*/ 85740 w 97716"/>
              <a:gd name="connsiteY10" fmla="*/ 15474 h 106748"/>
              <a:gd name="connsiteX11" fmla="*/ 94793 w 97716"/>
              <a:gd name="connsiteY11" fmla="*/ 32536 h 106748"/>
              <a:gd name="connsiteX12" fmla="*/ 97716 w 97716"/>
              <a:gd name="connsiteY12" fmla="*/ 53674 h 106748"/>
              <a:gd name="connsiteX13" fmla="*/ 94793 w 97716"/>
              <a:gd name="connsiteY13" fmla="*/ 74589 h 106748"/>
              <a:gd name="connsiteX14" fmla="*/ 85740 w 97716"/>
              <a:gd name="connsiteY14" fmla="*/ 91446 h 106748"/>
              <a:gd name="connsiteX15" fmla="*/ 70407 w 97716"/>
              <a:gd name="connsiteY15" fmla="*/ 102686 h 106748"/>
              <a:gd name="connsiteX16" fmla="*/ 48788 w 97716"/>
              <a:gd name="connsiteY16" fmla="*/ 106748 h 106748"/>
              <a:gd name="connsiteX17" fmla="*/ 48788 w 97716"/>
              <a:gd name="connsiteY17" fmla="*/ 85442 h 106748"/>
              <a:gd name="connsiteX18" fmla="*/ 64580 w 97716"/>
              <a:gd name="connsiteY18" fmla="*/ 77256 h 106748"/>
              <a:gd name="connsiteX19" fmla="*/ 69425 w 97716"/>
              <a:gd name="connsiteY19" fmla="*/ 53669 h 106748"/>
              <a:gd name="connsiteX20" fmla="*/ 64580 w 97716"/>
              <a:gd name="connsiteY20" fmla="*/ 30082 h 106748"/>
              <a:gd name="connsiteX21" fmla="*/ 48788 w 97716"/>
              <a:gd name="connsiteY21" fmla="*/ 21890 h 106748"/>
              <a:gd name="connsiteX22" fmla="*/ 33157 w 97716"/>
              <a:gd name="connsiteY22" fmla="*/ 30082 h 106748"/>
              <a:gd name="connsiteX23" fmla="*/ 28333 w 97716"/>
              <a:gd name="connsiteY23" fmla="*/ 53669 h 106748"/>
              <a:gd name="connsiteX24" fmla="*/ 33157 w 97716"/>
              <a:gd name="connsiteY24" fmla="*/ 77256 h 106748"/>
              <a:gd name="connsiteX25" fmla="*/ 48788 w 97716"/>
              <a:gd name="connsiteY25" fmla="*/ 85442 h 10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16" h="106748">
                <a:moveTo>
                  <a:pt x="48788" y="106748"/>
                </a:moveTo>
                <a:cubicBezTo>
                  <a:pt x="40523" y="106748"/>
                  <a:pt x="33329" y="105380"/>
                  <a:pt x="27247" y="102686"/>
                </a:cubicBezTo>
                <a:cubicBezTo>
                  <a:pt x="21139" y="100019"/>
                  <a:pt x="16111" y="96265"/>
                  <a:pt x="12097" y="91446"/>
                </a:cubicBezTo>
                <a:cubicBezTo>
                  <a:pt x="8118" y="86669"/>
                  <a:pt x="5095" y="81020"/>
                  <a:pt x="3049" y="74589"/>
                </a:cubicBezTo>
                <a:cubicBezTo>
                  <a:pt x="1029" y="68157"/>
                  <a:pt x="0" y="61182"/>
                  <a:pt x="0" y="53674"/>
                </a:cubicBezTo>
                <a:cubicBezTo>
                  <a:pt x="0" y="46172"/>
                  <a:pt x="1029" y="39129"/>
                  <a:pt x="3049" y="32536"/>
                </a:cubicBezTo>
                <a:cubicBezTo>
                  <a:pt x="5095" y="25978"/>
                  <a:pt x="8118" y="20288"/>
                  <a:pt x="12097" y="15474"/>
                </a:cubicBezTo>
                <a:cubicBezTo>
                  <a:pt x="16111" y="10666"/>
                  <a:pt x="21139" y="6891"/>
                  <a:pt x="27247" y="4140"/>
                </a:cubicBezTo>
                <a:cubicBezTo>
                  <a:pt x="33329" y="1373"/>
                  <a:pt x="40518" y="0"/>
                  <a:pt x="48788" y="0"/>
                </a:cubicBezTo>
                <a:cubicBezTo>
                  <a:pt x="57021" y="0"/>
                  <a:pt x="64225" y="1373"/>
                  <a:pt x="70407" y="4140"/>
                </a:cubicBezTo>
                <a:cubicBezTo>
                  <a:pt x="76567" y="6897"/>
                  <a:pt x="81673" y="10666"/>
                  <a:pt x="85740" y="15474"/>
                </a:cubicBezTo>
                <a:cubicBezTo>
                  <a:pt x="89786" y="20288"/>
                  <a:pt x="92798" y="25978"/>
                  <a:pt x="94793" y="32536"/>
                </a:cubicBezTo>
                <a:cubicBezTo>
                  <a:pt x="96740" y="39129"/>
                  <a:pt x="97716" y="46172"/>
                  <a:pt x="97716" y="53674"/>
                </a:cubicBezTo>
                <a:cubicBezTo>
                  <a:pt x="97716" y="61177"/>
                  <a:pt x="96745" y="68151"/>
                  <a:pt x="94793" y="74589"/>
                </a:cubicBezTo>
                <a:cubicBezTo>
                  <a:pt x="92798" y="81020"/>
                  <a:pt x="89786" y="86669"/>
                  <a:pt x="85740" y="91446"/>
                </a:cubicBezTo>
                <a:cubicBezTo>
                  <a:pt x="81673" y="96270"/>
                  <a:pt x="76567" y="100019"/>
                  <a:pt x="70407" y="102686"/>
                </a:cubicBezTo>
                <a:cubicBezTo>
                  <a:pt x="64225" y="105380"/>
                  <a:pt x="57021" y="106748"/>
                  <a:pt x="48788" y="106748"/>
                </a:cubicBezTo>
                <a:moveTo>
                  <a:pt x="48788" y="85442"/>
                </a:moveTo>
                <a:cubicBezTo>
                  <a:pt x="56107" y="85442"/>
                  <a:pt x="61401" y="82712"/>
                  <a:pt x="64580" y="77256"/>
                </a:cubicBezTo>
                <a:cubicBezTo>
                  <a:pt x="67817" y="71795"/>
                  <a:pt x="69425" y="63938"/>
                  <a:pt x="69425" y="53669"/>
                </a:cubicBezTo>
                <a:cubicBezTo>
                  <a:pt x="69425" y="43416"/>
                  <a:pt x="67817" y="35532"/>
                  <a:pt x="64580" y="30082"/>
                </a:cubicBezTo>
                <a:cubicBezTo>
                  <a:pt x="61401" y="24631"/>
                  <a:pt x="56107" y="21890"/>
                  <a:pt x="48788" y="21890"/>
                </a:cubicBezTo>
                <a:cubicBezTo>
                  <a:pt x="41562" y="21890"/>
                  <a:pt x="36352" y="24631"/>
                  <a:pt x="33157" y="30082"/>
                </a:cubicBezTo>
                <a:cubicBezTo>
                  <a:pt x="29936" y="35532"/>
                  <a:pt x="28333" y="43421"/>
                  <a:pt x="28333" y="53669"/>
                </a:cubicBezTo>
                <a:cubicBezTo>
                  <a:pt x="28333" y="63938"/>
                  <a:pt x="29936" y="71795"/>
                  <a:pt x="33157" y="77256"/>
                </a:cubicBezTo>
                <a:cubicBezTo>
                  <a:pt x="36352" y="82712"/>
                  <a:pt x="41562" y="85442"/>
                  <a:pt x="48788" y="85442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2" name="Vrije vorm: vorm 81">
            <a:extLst>
              <a:ext uri="{FF2B5EF4-FFF2-40B4-BE49-F238E27FC236}">
                <a16:creationId xmlns:a16="http://schemas.microsoft.com/office/drawing/2014/main" id="{33391BFC-5803-4EEB-810C-DFFC4BA18D16}"/>
              </a:ext>
            </a:extLst>
          </p:cNvPr>
          <p:cNvSpPr/>
          <p:nvPr/>
        </p:nvSpPr>
        <p:spPr>
          <a:xfrm>
            <a:off x="10795344" y="2906596"/>
            <a:ext cx="49544" cy="146603"/>
          </a:xfrm>
          <a:custGeom>
            <a:avLst/>
            <a:gdLst>
              <a:gd name="connsiteX0" fmla="*/ 0 w 49544"/>
              <a:gd name="connsiteY0" fmla="*/ 1175 h 146603"/>
              <a:gd name="connsiteX1" fmla="*/ 13945 w 49544"/>
              <a:gd name="connsiteY1" fmla="*/ 0 h 146603"/>
              <a:gd name="connsiteX2" fmla="*/ 27712 w 49544"/>
              <a:gd name="connsiteY2" fmla="*/ 1175 h 146603"/>
              <a:gd name="connsiteX3" fmla="*/ 27712 w 49544"/>
              <a:gd name="connsiteY3" fmla="*/ 104775 h 146603"/>
              <a:gd name="connsiteX4" fmla="*/ 28401 w 49544"/>
              <a:gd name="connsiteY4" fmla="*/ 114616 h 146603"/>
              <a:gd name="connsiteX5" fmla="*/ 30573 w 49544"/>
              <a:gd name="connsiteY5" fmla="*/ 120447 h 146603"/>
              <a:gd name="connsiteX6" fmla="*/ 34405 w 49544"/>
              <a:gd name="connsiteY6" fmla="*/ 123313 h 146603"/>
              <a:gd name="connsiteX7" fmla="*/ 40309 w 49544"/>
              <a:gd name="connsiteY7" fmla="*/ 124086 h 146603"/>
              <a:gd name="connsiteX8" fmla="*/ 43745 w 49544"/>
              <a:gd name="connsiteY8" fmla="*/ 123914 h 146603"/>
              <a:gd name="connsiteX9" fmla="*/ 47378 w 49544"/>
              <a:gd name="connsiteY9" fmla="*/ 123313 h 146603"/>
              <a:gd name="connsiteX10" fmla="*/ 49545 w 49544"/>
              <a:gd name="connsiteY10" fmla="*/ 139106 h 146603"/>
              <a:gd name="connsiteX11" fmla="*/ 49545 w 49544"/>
              <a:gd name="connsiteY11" fmla="*/ 141967 h 146603"/>
              <a:gd name="connsiteX12" fmla="*/ 49158 w 49544"/>
              <a:gd name="connsiteY12" fmla="*/ 144812 h 146603"/>
              <a:gd name="connsiteX13" fmla="*/ 41599 w 49544"/>
              <a:gd name="connsiteY13" fmla="*/ 146206 h 146603"/>
              <a:gd name="connsiteX14" fmla="*/ 33460 w 49544"/>
              <a:gd name="connsiteY14" fmla="*/ 146603 h 146603"/>
              <a:gd name="connsiteX15" fmla="*/ 9152 w 49544"/>
              <a:gd name="connsiteY15" fmla="*/ 138213 h 146603"/>
              <a:gd name="connsiteX16" fmla="*/ 11 w 49544"/>
              <a:gd name="connsiteY16" fmla="*/ 110888 h 146603"/>
              <a:gd name="connsiteX17" fmla="*/ 11 w 49544"/>
              <a:gd name="connsiteY17" fmla="*/ 1175 h 1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44" h="146603">
                <a:moveTo>
                  <a:pt x="0" y="1175"/>
                </a:moveTo>
                <a:cubicBezTo>
                  <a:pt x="4709" y="376"/>
                  <a:pt x="9350" y="0"/>
                  <a:pt x="13945" y="0"/>
                </a:cubicBezTo>
                <a:cubicBezTo>
                  <a:pt x="18408" y="0"/>
                  <a:pt x="22992" y="376"/>
                  <a:pt x="27712" y="1175"/>
                </a:cubicBezTo>
                <a:lnTo>
                  <a:pt x="27712" y="104775"/>
                </a:lnTo>
                <a:cubicBezTo>
                  <a:pt x="27712" y="108863"/>
                  <a:pt x="27931" y="112146"/>
                  <a:pt x="28401" y="114616"/>
                </a:cubicBezTo>
                <a:cubicBezTo>
                  <a:pt x="28860" y="117137"/>
                  <a:pt x="29596" y="119074"/>
                  <a:pt x="30573" y="120447"/>
                </a:cubicBezTo>
                <a:cubicBezTo>
                  <a:pt x="31554" y="121847"/>
                  <a:pt x="32823" y="122797"/>
                  <a:pt x="34405" y="123313"/>
                </a:cubicBezTo>
                <a:cubicBezTo>
                  <a:pt x="35971" y="123841"/>
                  <a:pt x="37934" y="124086"/>
                  <a:pt x="40309" y="124086"/>
                </a:cubicBezTo>
                <a:cubicBezTo>
                  <a:pt x="41348" y="124086"/>
                  <a:pt x="42512" y="124060"/>
                  <a:pt x="43745" y="123914"/>
                </a:cubicBezTo>
                <a:cubicBezTo>
                  <a:pt x="44982" y="123768"/>
                  <a:pt x="46198" y="123595"/>
                  <a:pt x="47378" y="123313"/>
                </a:cubicBezTo>
                <a:cubicBezTo>
                  <a:pt x="48814" y="128733"/>
                  <a:pt x="49545" y="133974"/>
                  <a:pt x="49545" y="139106"/>
                </a:cubicBezTo>
                <a:lnTo>
                  <a:pt x="49545" y="141967"/>
                </a:lnTo>
                <a:cubicBezTo>
                  <a:pt x="49545" y="142839"/>
                  <a:pt x="49419" y="143779"/>
                  <a:pt x="49158" y="144812"/>
                </a:cubicBezTo>
                <a:cubicBezTo>
                  <a:pt x="47039" y="145491"/>
                  <a:pt x="44533" y="145956"/>
                  <a:pt x="41599" y="146206"/>
                </a:cubicBezTo>
                <a:cubicBezTo>
                  <a:pt x="38639" y="146473"/>
                  <a:pt x="35914" y="146603"/>
                  <a:pt x="33460" y="146603"/>
                </a:cubicBezTo>
                <a:cubicBezTo>
                  <a:pt x="23332" y="146603"/>
                  <a:pt x="15234" y="143805"/>
                  <a:pt x="9152" y="138213"/>
                </a:cubicBezTo>
                <a:cubicBezTo>
                  <a:pt x="3059" y="132627"/>
                  <a:pt x="11" y="123512"/>
                  <a:pt x="11" y="110888"/>
                </a:cubicBezTo>
                <a:lnTo>
                  <a:pt x="11" y="1175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63D789A9-ECE7-48A9-8057-691BB817BA07}"/>
              </a:ext>
            </a:extLst>
          </p:cNvPr>
          <p:cNvSpPr/>
          <p:nvPr/>
        </p:nvSpPr>
        <p:spPr>
          <a:xfrm>
            <a:off x="9198262" y="2405412"/>
            <a:ext cx="1781211" cy="416060"/>
          </a:xfrm>
          <a:custGeom>
            <a:avLst/>
            <a:gdLst>
              <a:gd name="connsiteX0" fmla="*/ 1633350 w 1781211"/>
              <a:gd name="connsiteY0" fmla="*/ 247629 h 416060"/>
              <a:gd name="connsiteX1" fmla="*/ 1664382 w 1781211"/>
              <a:gd name="connsiteY1" fmla="*/ 261856 h 416060"/>
              <a:gd name="connsiteX2" fmla="*/ 1675492 w 1781211"/>
              <a:gd name="connsiteY2" fmla="*/ 288398 h 416060"/>
              <a:gd name="connsiteX3" fmla="*/ 1668209 w 1781211"/>
              <a:gd name="connsiteY3" fmla="*/ 309542 h 416060"/>
              <a:gd name="connsiteX4" fmla="*/ 1650218 w 1781211"/>
              <a:gd name="connsiteY4" fmla="*/ 322620 h 416060"/>
              <a:gd name="connsiteX5" fmla="*/ 1626845 w 1781211"/>
              <a:gd name="connsiteY5" fmla="*/ 329537 h 416060"/>
              <a:gd name="connsiteX6" fmla="*/ 1603483 w 1781211"/>
              <a:gd name="connsiteY6" fmla="*/ 331458 h 416060"/>
              <a:gd name="connsiteX7" fmla="*/ 1556350 w 1781211"/>
              <a:gd name="connsiteY7" fmla="*/ 326457 h 416060"/>
              <a:gd name="connsiteX8" fmla="*/ 1508476 w 1781211"/>
              <a:gd name="connsiteY8" fmla="*/ 311463 h 416060"/>
              <a:gd name="connsiteX9" fmla="*/ 1493529 w 1781211"/>
              <a:gd name="connsiteY9" fmla="*/ 352602 h 416060"/>
              <a:gd name="connsiteX10" fmla="*/ 1486251 w 1781211"/>
              <a:gd name="connsiteY10" fmla="*/ 394520 h 416060"/>
              <a:gd name="connsiteX11" fmla="*/ 1516135 w 1781211"/>
              <a:gd name="connsiteY11" fmla="*/ 404523 h 416060"/>
              <a:gd name="connsiteX12" fmla="*/ 1544097 w 1781211"/>
              <a:gd name="connsiteY12" fmla="*/ 411064 h 416060"/>
              <a:gd name="connsiteX13" fmla="*/ 1573583 w 1781211"/>
              <a:gd name="connsiteY13" fmla="*/ 414896 h 416060"/>
              <a:gd name="connsiteX14" fmla="*/ 1607304 w 1781211"/>
              <a:gd name="connsiteY14" fmla="*/ 416060 h 416060"/>
              <a:gd name="connsiteX15" fmla="*/ 1680097 w 1781211"/>
              <a:gd name="connsiteY15" fmla="*/ 405671 h 416060"/>
              <a:gd name="connsiteX16" fmla="*/ 1734872 w 1781211"/>
              <a:gd name="connsiteY16" fmla="*/ 377213 h 416060"/>
              <a:gd name="connsiteX17" fmla="*/ 1769334 w 1781211"/>
              <a:gd name="connsiteY17" fmla="*/ 334534 h 416060"/>
              <a:gd name="connsiteX18" fmla="*/ 1781212 w 1781211"/>
              <a:gd name="connsiteY18" fmla="*/ 281470 h 416060"/>
              <a:gd name="connsiteX19" fmla="*/ 1774320 w 1781211"/>
              <a:gd name="connsiteY19" fmla="*/ 234557 h 416060"/>
              <a:gd name="connsiteX20" fmla="*/ 1755165 w 1781211"/>
              <a:gd name="connsiteY20" fmla="*/ 202256 h 416060"/>
              <a:gd name="connsiteX21" fmla="*/ 1725668 w 1781211"/>
              <a:gd name="connsiteY21" fmla="*/ 180345 h 416060"/>
              <a:gd name="connsiteX22" fmla="*/ 1686967 w 1781211"/>
              <a:gd name="connsiteY22" fmla="*/ 165351 h 416060"/>
              <a:gd name="connsiteX23" fmla="*/ 1643306 w 1781211"/>
              <a:gd name="connsiteY23" fmla="*/ 152273 h 416060"/>
              <a:gd name="connsiteX24" fmla="*/ 1613809 w 1781211"/>
              <a:gd name="connsiteY24" fmla="*/ 139205 h 416060"/>
              <a:gd name="connsiteX25" fmla="*/ 1603472 w 1781211"/>
              <a:gd name="connsiteY25" fmla="*/ 115357 h 416060"/>
              <a:gd name="connsiteX26" fmla="*/ 1618017 w 1781211"/>
              <a:gd name="connsiteY26" fmla="*/ 89593 h 416060"/>
              <a:gd name="connsiteX27" fmla="*/ 1658634 w 1781211"/>
              <a:gd name="connsiteY27" fmla="*/ 81516 h 416060"/>
              <a:gd name="connsiteX28" fmla="*/ 1705370 w 1781211"/>
              <a:gd name="connsiteY28" fmla="*/ 87285 h 416060"/>
              <a:gd name="connsiteX29" fmla="*/ 1745972 w 1781211"/>
              <a:gd name="connsiteY29" fmla="*/ 100739 h 416060"/>
              <a:gd name="connsiteX30" fmla="*/ 1760522 w 1781211"/>
              <a:gd name="connsiteY30" fmla="*/ 63056 h 416060"/>
              <a:gd name="connsiteX31" fmla="*/ 1768196 w 1781211"/>
              <a:gd name="connsiteY31" fmla="*/ 21541 h 416060"/>
              <a:gd name="connsiteX32" fmla="*/ 1709207 w 1781211"/>
              <a:gd name="connsiteY32" fmla="*/ 5388 h 416060"/>
              <a:gd name="connsiteX33" fmla="*/ 1650213 w 1781211"/>
              <a:gd name="connsiteY33" fmla="*/ 0 h 416060"/>
              <a:gd name="connsiteX34" fmla="*/ 1536433 w 1781211"/>
              <a:gd name="connsiteY34" fmla="*/ 33068 h 416060"/>
              <a:gd name="connsiteX35" fmla="*/ 1494688 w 1781211"/>
              <a:gd name="connsiteY35" fmla="*/ 124587 h 416060"/>
              <a:gd name="connsiteX36" fmla="*/ 1518808 w 1781211"/>
              <a:gd name="connsiteY36" fmla="*/ 197260 h 416060"/>
              <a:gd name="connsiteX37" fmla="*/ 1585857 w 1781211"/>
              <a:gd name="connsiteY37" fmla="*/ 233794 h 416060"/>
              <a:gd name="connsiteX38" fmla="*/ 1633350 w 1781211"/>
              <a:gd name="connsiteY38" fmla="*/ 247629 h 416060"/>
              <a:gd name="connsiteX39" fmla="*/ 1178296 w 1781211"/>
              <a:gd name="connsiteY39" fmla="*/ 165345 h 416060"/>
              <a:gd name="connsiteX40" fmla="*/ 1202045 w 1781211"/>
              <a:gd name="connsiteY40" fmla="*/ 104582 h 416060"/>
              <a:gd name="connsiteX41" fmla="*/ 1260277 w 1781211"/>
              <a:gd name="connsiteY41" fmla="*/ 83056 h 416060"/>
              <a:gd name="connsiteX42" fmla="*/ 1312756 w 1781211"/>
              <a:gd name="connsiteY42" fmla="*/ 105746 h 416060"/>
              <a:gd name="connsiteX43" fmla="*/ 1333059 w 1781211"/>
              <a:gd name="connsiteY43" fmla="*/ 165345 h 416060"/>
              <a:gd name="connsiteX44" fmla="*/ 1178296 w 1781211"/>
              <a:gd name="connsiteY44" fmla="*/ 165345 h 416060"/>
              <a:gd name="connsiteX45" fmla="*/ 1431877 w 1781211"/>
              <a:gd name="connsiteY45" fmla="*/ 241485 h 416060"/>
              <a:gd name="connsiteX46" fmla="*/ 1434561 w 1781211"/>
              <a:gd name="connsiteY46" fmla="*/ 218795 h 416060"/>
              <a:gd name="connsiteX47" fmla="*/ 1435720 w 1781211"/>
              <a:gd name="connsiteY47" fmla="*/ 189956 h 416060"/>
              <a:gd name="connsiteX48" fmla="*/ 1424219 w 1781211"/>
              <a:gd name="connsiteY48" fmla="*/ 114976 h 416060"/>
              <a:gd name="connsiteX49" fmla="*/ 1390132 w 1781211"/>
              <a:gd name="connsiteY49" fmla="*/ 54609 h 416060"/>
              <a:gd name="connsiteX50" fmla="*/ 1335357 w 1781211"/>
              <a:gd name="connsiteY50" fmla="*/ 14613 h 416060"/>
              <a:gd name="connsiteX51" fmla="*/ 1261807 w 1781211"/>
              <a:gd name="connsiteY51" fmla="*/ 0 h 416060"/>
              <a:gd name="connsiteX52" fmla="*/ 1178688 w 1781211"/>
              <a:gd name="connsiteY52" fmla="*/ 16534 h 416060"/>
              <a:gd name="connsiteX53" fmla="*/ 1118932 w 1781211"/>
              <a:gd name="connsiteY53" fmla="*/ 61526 h 416060"/>
              <a:gd name="connsiteX54" fmla="*/ 1082533 w 1781211"/>
              <a:gd name="connsiteY54" fmla="*/ 128435 h 416060"/>
              <a:gd name="connsiteX55" fmla="*/ 1070280 w 1781211"/>
              <a:gd name="connsiteY55" fmla="*/ 210734 h 416060"/>
              <a:gd name="connsiteX56" fmla="*/ 1082152 w 1781211"/>
              <a:gd name="connsiteY56" fmla="*/ 293018 h 416060"/>
              <a:gd name="connsiteX57" fmla="*/ 1118932 w 1781211"/>
              <a:gd name="connsiteY57" fmla="*/ 357990 h 416060"/>
              <a:gd name="connsiteX58" fmla="*/ 1183287 w 1781211"/>
              <a:gd name="connsiteY58" fmla="*/ 400680 h 416060"/>
              <a:gd name="connsiteX59" fmla="*/ 1277903 w 1781211"/>
              <a:gd name="connsiteY59" fmla="*/ 416060 h 416060"/>
              <a:gd name="connsiteX60" fmla="*/ 1412738 w 1781211"/>
              <a:gd name="connsiteY60" fmla="*/ 392985 h 416060"/>
              <a:gd name="connsiteX61" fmla="*/ 1405842 w 1781211"/>
              <a:gd name="connsiteY61" fmla="*/ 346839 h 416060"/>
              <a:gd name="connsiteX62" fmla="*/ 1391286 w 1781211"/>
              <a:gd name="connsiteY62" fmla="*/ 309928 h 416060"/>
              <a:gd name="connsiteX63" fmla="*/ 1339570 w 1781211"/>
              <a:gd name="connsiteY63" fmla="*/ 324165 h 416060"/>
              <a:gd name="connsiteX64" fmla="*/ 1286329 w 1781211"/>
              <a:gd name="connsiteY64" fmla="*/ 329161 h 416060"/>
              <a:gd name="connsiteX65" fmla="*/ 1209715 w 1781211"/>
              <a:gd name="connsiteY65" fmla="*/ 308399 h 416060"/>
              <a:gd name="connsiteX66" fmla="*/ 1177529 w 1781211"/>
              <a:gd name="connsiteY66" fmla="*/ 241490 h 416060"/>
              <a:gd name="connsiteX67" fmla="*/ 1431877 w 1781211"/>
              <a:gd name="connsiteY67" fmla="*/ 241490 h 416060"/>
              <a:gd name="connsiteX68" fmla="*/ 799841 w 1781211"/>
              <a:gd name="connsiteY68" fmla="*/ 406057 h 416060"/>
              <a:gd name="connsiteX69" fmla="*/ 827432 w 1781211"/>
              <a:gd name="connsiteY69" fmla="*/ 409900 h 416060"/>
              <a:gd name="connsiteX70" fmla="*/ 853479 w 1781211"/>
              <a:gd name="connsiteY70" fmla="*/ 410672 h 416060"/>
              <a:gd name="connsiteX71" fmla="*/ 880303 w 1781211"/>
              <a:gd name="connsiteY71" fmla="*/ 409900 h 416060"/>
              <a:gd name="connsiteX72" fmla="*/ 910933 w 1781211"/>
              <a:gd name="connsiteY72" fmla="*/ 406830 h 416060"/>
              <a:gd name="connsiteX73" fmla="*/ 1061096 w 1781211"/>
              <a:gd name="connsiteY73" fmla="*/ 9998 h 416060"/>
              <a:gd name="connsiteX74" fmla="*/ 1027015 w 1781211"/>
              <a:gd name="connsiteY74" fmla="*/ 5388 h 416060"/>
              <a:gd name="connsiteX75" fmla="*/ 1000583 w 1781211"/>
              <a:gd name="connsiteY75" fmla="*/ 4620 h 416060"/>
              <a:gd name="connsiteX76" fmla="*/ 971462 w 1781211"/>
              <a:gd name="connsiteY76" fmla="*/ 5769 h 416060"/>
              <a:gd name="connsiteX77" fmla="*/ 943891 w 1781211"/>
              <a:gd name="connsiteY77" fmla="*/ 9230 h 416060"/>
              <a:gd name="connsiteX78" fmla="*/ 858851 w 1781211"/>
              <a:gd name="connsiteY78" fmla="*/ 305308 h 416060"/>
              <a:gd name="connsiteX79" fmla="*/ 772270 w 1781211"/>
              <a:gd name="connsiteY79" fmla="*/ 9230 h 416060"/>
              <a:gd name="connsiteX80" fmla="*/ 743922 w 1781211"/>
              <a:gd name="connsiteY80" fmla="*/ 5388 h 416060"/>
              <a:gd name="connsiteX81" fmla="*/ 713281 w 1781211"/>
              <a:gd name="connsiteY81" fmla="*/ 4620 h 416060"/>
              <a:gd name="connsiteX82" fmla="*/ 686076 w 1781211"/>
              <a:gd name="connsiteY82" fmla="*/ 5388 h 416060"/>
              <a:gd name="connsiteX83" fmla="*/ 651985 w 1781211"/>
              <a:gd name="connsiteY83" fmla="*/ 9998 h 416060"/>
              <a:gd name="connsiteX84" fmla="*/ 799841 w 1781211"/>
              <a:gd name="connsiteY84" fmla="*/ 406057 h 416060"/>
              <a:gd name="connsiteX85" fmla="*/ 500318 w 1781211"/>
              <a:gd name="connsiteY85" fmla="*/ 406830 h 416060"/>
              <a:gd name="connsiteX86" fmla="*/ 553188 w 1781211"/>
              <a:gd name="connsiteY86" fmla="*/ 411435 h 416060"/>
              <a:gd name="connsiteX87" fmla="*/ 606815 w 1781211"/>
              <a:gd name="connsiteY87" fmla="*/ 406830 h 416060"/>
              <a:gd name="connsiteX88" fmla="*/ 606815 w 1781211"/>
              <a:gd name="connsiteY88" fmla="*/ 9235 h 416060"/>
              <a:gd name="connsiteX89" fmla="*/ 448987 w 1781211"/>
              <a:gd name="connsiteY89" fmla="*/ 9235 h 416060"/>
              <a:gd name="connsiteX90" fmla="*/ 444393 w 1781211"/>
              <a:gd name="connsiteY90" fmla="*/ 49994 h 416060"/>
              <a:gd name="connsiteX91" fmla="*/ 445547 w 1781211"/>
              <a:gd name="connsiteY91" fmla="*/ 71143 h 416060"/>
              <a:gd name="connsiteX92" fmla="*/ 448987 w 1781211"/>
              <a:gd name="connsiteY92" fmla="*/ 92281 h 416060"/>
              <a:gd name="connsiteX93" fmla="*/ 500323 w 1781211"/>
              <a:gd name="connsiteY93" fmla="*/ 92281 h 416060"/>
              <a:gd name="connsiteX94" fmla="*/ 500323 w 1781211"/>
              <a:gd name="connsiteY94" fmla="*/ 406830 h 416060"/>
              <a:gd name="connsiteX95" fmla="*/ 147872 w 1781211"/>
              <a:gd name="connsiteY95" fmla="*/ 406057 h 416060"/>
              <a:gd name="connsiteX96" fmla="*/ 175458 w 1781211"/>
              <a:gd name="connsiteY96" fmla="*/ 409900 h 416060"/>
              <a:gd name="connsiteX97" fmla="*/ 201510 w 1781211"/>
              <a:gd name="connsiteY97" fmla="*/ 410672 h 416060"/>
              <a:gd name="connsiteX98" fmla="*/ 228318 w 1781211"/>
              <a:gd name="connsiteY98" fmla="*/ 409900 h 416060"/>
              <a:gd name="connsiteX99" fmla="*/ 258964 w 1781211"/>
              <a:gd name="connsiteY99" fmla="*/ 406830 h 416060"/>
              <a:gd name="connsiteX100" fmla="*/ 409127 w 1781211"/>
              <a:gd name="connsiteY100" fmla="*/ 9998 h 416060"/>
              <a:gd name="connsiteX101" fmla="*/ 375031 w 1781211"/>
              <a:gd name="connsiteY101" fmla="*/ 5388 h 416060"/>
              <a:gd name="connsiteX102" fmla="*/ 348603 w 1781211"/>
              <a:gd name="connsiteY102" fmla="*/ 4620 h 416060"/>
              <a:gd name="connsiteX103" fmla="*/ 319493 w 1781211"/>
              <a:gd name="connsiteY103" fmla="*/ 5769 h 416060"/>
              <a:gd name="connsiteX104" fmla="*/ 291912 w 1781211"/>
              <a:gd name="connsiteY104" fmla="*/ 9230 h 416060"/>
              <a:gd name="connsiteX105" fmla="*/ 206866 w 1781211"/>
              <a:gd name="connsiteY105" fmla="*/ 305308 h 416060"/>
              <a:gd name="connsiteX106" fmla="*/ 120296 w 1781211"/>
              <a:gd name="connsiteY106" fmla="*/ 9230 h 416060"/>
              <a:gd name="connsiteX107" fmla="*/ 91942 w 1781211"/>
              <a:gd name="connsiteY107" fmla="*/ 5388 h 416060"/>
              <a:gd name="connsiteX108" fmla="*/ 61302 w 1781211"/>
              <a:gd name="connsiteY108" fmla="*/ 4620 h 416060"/>
              <a:gd name="connsiteX109" fmla="*/ 34097 w 1781211"/>
              <a:gd name="connsiteY109" fmla="*/ 5388 h 416060"/>
              <a:gd name="connsiteX110" fmla="*/ 0 w 1781211"/>
              <a:gd name="connsiteY110" fmla="*/ 9998 h 416060"/>
              <a:gd name="connsiteX111" fmla="*/ 147872 w 1781211"/>
              <a:gd name="connsiteY111" fmla="*/ 406057 h 41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781211" h="416060">
                <a:moveTo>
                  <a:pt x="1633350" y="247629"/>
                </a:moveTo>
                <a:cubicBezTo>
                  <a:pt x="1646637" y="251743"/>
                  <a:pt x="1656969" y="256473"/>
                  <a:pt x="1664382" y="261856"/>
                </a:cubicBezTo>
                <a:cubicBezTo>
                  <a:pt x="1671780" y="267249"/>
                  <a:pt x="1675492" y="276093"/>
                  <a:pt x="1675492" y="288398"/>
                </a:cubicBezTo>
                <a:cubicBezTo>
                  <a:pt x="1675492" y="297117"/>
                  <a:pt x="1673064" y="304159"/>
                  <a:pt x="1668209" y="309542"/>
                </a:cubicBezTo>
                <a:cubicBezTo>
                  <a:pt x="1663354" y="314930"/>
                  <a:pt x="1657355" y="319284"/>
                  <a:pt x="1650218" y="322620"/>
                </a:cubicBezTo>
                <a:cubicBezTo>
                  <a:pt x="1643050" y="325956"/>
                  <a:pt x="1635271" y="328269"/>
                  <a:pt x="1626845" y="329537"/>
                </a:cubicBezTo>
                <a:cubicBezTo>
                  <a:pt x="1618414" y="330827"/>
                  <a:pt x="1610625" y="331458"/>
                  <a:pt x="1603483" y="331458"/>
                </a:cubicBezTo>
                <a:cubicBezTo>
                  <a:pt x="1587131" y="331458"/>
                  <a:pt x="1571406" y="329798"/>
                  <a:pt x="1556350" y="326457"/>
                </a:cubicBezTo>
                <a:cubicBezTo>
                  <a:pt x="1541278" y="323126"/>
                  <a:pt x="1525328" y="318125"/>
                  <a:pt x="1508476" y="311463"/>
                </a:cubicBezTo>
                <a:cubicBezTo>
                  <a:pt x="1502347" y="324802"/>
                  <a:pt x="1497366" y="338506"/>
                  <a:pt x="1493529" y="352602"/>
                </a:cubicBezTo>
                <a:cubicBezTo>
                  <a:pt x="1489707" y="366719"/>
                  <a:pt x="1487269" y="380674"/>
                  <a:pt x="1486251" y="394520"/>
                </a:cubicBezTo>
                <a:cubicBezTo>
                  <a:pt x="1496980" y="398633"/>
                  <a:pt x="1506936" y="401949"/>
                  <a:pt x="1516135" y="404523"/>
                </a:cubicBezTo>
                <a:cubicBezTo>
                  <a:pt x="1525328" y="407070"/>
                  <a:pt x="1534637" y="409252"/>
                  <a:pt x="1544097" y="411064"/>
                </a:cubicBezTo>
                <a:cubicBezTo>
                  <a:pt x="1553546" y="412850"/>
                  <a:pt x="1563377" y="414134"/>
                  <a:pt x="1573583" y="414896"/>
                </a:cubicBezTo>
                <a:cubicBezTo>
                  <a:pt x="1583811" y="415674"/>
                  <a:pt x="1595051" y="416060"/>
                  <a:pt x="1607304" y="416060"/>
                </a:cubicBezTo>
                <a:cubicBezTo>
                  <a:pt x="1634368" y="416060"/>
                  <a:pt x="1658639" y="412599"/>
                  <a:pt x="1680097" y="405671"/>
                </a:cubicBezTo>
                <a:cubicBezTo>
                  <a:pt x="1701549" y="398764"/>
                  <a:pt x="1719795" y="389278"/>
                  <a:pt x="1734872" y="377213"/>
                </a:cubicBezTo>
                <a:cubicBezTo>
                  <a:pt x="1749919" y="365179"/>
                  <a:pt x="1761404" y="350958"/>
                  <a:pt x="1769334" y="334534"/>
                </a:cubicBezTo>
                <a:cubicBezTo>
                  <a:pt x="1777249" y="318130"/>
                  <a:pt x="1781212" y="300447"/>
                  <a:pt x="1781212" y="281470"/>
                </a:cubicBezTo>
                <a:cubicBezTo>
                  <a:pt x="1781212" y="263020"/>
                  <a:pt x="1778904" y="247384"/>
                  <a:pt x="1774320" y="234557"/>
                </a:cubicBezTo>
                <a:cubicBezTo>
                  <a:pt x="1769726" y="221756"/>
                  <a:pt x="1763325" y="210990"/>
                  <a:pt x="1755165" y="202256"/>
                </a:cubicBezTo>
                <a:cubicBezTo>
                  <a:pt x="1746985" y="193543"/>
                  <a:pt x="1737159" y="186244"/>
                  <a:pt x="1725668" y="180345"/>
                </a:cubicBezTo>
                <a:cubicBezTo>
                  <a:pt x="1714167" y="174451"/>
                  <a:pt x="1701267" y="169459"/>
                  <a:pt x="1686967" y="165351"/>
                </a:cubicBezTo>
                <a:lnTo>
                  <a:pt x="1643306" y="152273"/>
                </a:lnTo>
                <a:cubicBezTo>
                  <a:pt x="1630542" y="148169"/>
                  <a:pt x="1620700" y="143815"/>
                  <a:pt x="1613809" y="139205"/>
                </a:cubicBezTo>
                <a:cubicBezTo>
                  <a:pt x="1606918" y="134580"/>
                  <a:pt x="1603472" y="126650"/>
                  <a:pt x="1603472" y="115357"/>
                </a:cubicBezTo>
                <a:cubicBezTo>
                  <a:pt x="1603472" y="103569"/>
                  <a:pt x="1608317" y="94981"/>
                  <a:pt x="1618017" y="89593"/>
                </a:cubicBezTo>
                <a:cubicBezTo>
                  <a:pt x="1627712" y="84210"/>
                  <a:pt x="1641265" y="81516"/>
                  <a:pt x="1658634" y="81516"/>
                </a:cubicBezTo>
                <a:cubicBezTo>
                  <a:pt x="1674975" y="81516"/>
                  <a:pt x="1690559" y="83438"/>
                  <a:pt x="1705370" y="87285"/>
                </a:cubicBezTo>
                <a:cubicBezTo>
                  <a:pt x="1720176" y="91128"/>
                  <a:pt x="1733713" y="95628"/>
                  <a:pt x="1745972" y="100739"/>
                </a:cubicBezTo>
                <a:cubicBezTo>
                  <a:pt x="1751589" y="89979"/>
                  <a:pt x="1756429" y="77423"/>
                  <a:pt x="1760522" y="63056"/>
                </a:cubicBezTo>
                <a:cubicBezTo>
                  <a:pt x="1764615" y="48715"/>
                  <a:pt x="1767163" y="34874"/>
                  <a:pt x="1768196" y="21541"/>
                </a:cubicBezTo>
                <a:cubicBezTo>
                  <a:pt x="1748269" y="14362"/>
                  <a:pt x="1728608" y="8985"/>
                  <a:pt x="1709207" y="5388"/>
                </a:cubicBezTo>
                <a:cubicBezTo>
                  <a:pt x="1689781" y="1801"/>
                  <a:pt x="1670125" y="0"/>
                  <a:pt x="1650213" y="0"/>
                </a:cubicBezTo>
                <a:cubicBezTo>
                  <a:pt x="1602193" y="0"/>
                  <a:pt x="1564259" y="11026"/>
                  <a:pt x="1536433" y="33068"/>
                </a:cubicBezTo>
                <a:cubicBezTo>
                  <a:pt x="1508575" y="55126"/>
                  <a:pt x="1494688" y="85636"/>
                  <a:pt x="1494688" y="124587"/>
                </a:cubicBezTo>
                <a:cubicBezTo>
                  <a:pt x="1494688" y="156888"/>
                  <a:pt x="1502728" y="181107"/>
                  <a:pt x="1518808" y="197260"/>
                </a:cubicBezTo>
                <a:cubicBezTo>
                  <a:pt x="1534903" y="213413"/>
                  <a:pt x="1557237" y="225603"/>
                  <a:pt x="1585857" y="233794"/>
                </a:cubicBezTo>
                <a:lnTo>
                  <a:pt x="1633350" y="247629"/>
                </a:lnTo>
                <a:close/>
                <a:moveTo>
                  <a:pt x="1178296" y="165345"/>
                </a:moveTo>
                <a:cubicBezTo>
                  <a:pt x="1180844" y="139200"/>
                  <a:pt x="1188759" y="118949"/>
                  <a:pt x="1202045" y="104582"/>
                </a:cubicBezTo>
                <a:cubicBezTo>
                  <a:pt x="1215316" y="90235"/>
                  <a:pt x="1234722" y="83056"/>
                  <a:pt x="1260277" y="83056"/>
                </a:cubicBezTo>
                <a:cubicBezTo>
                  <a:pt x="1282742" y="83056"/>
                  <a:pt x="1300237" y="90627"/>
                  <a:pt x="1312756" y="105746"/>
                </a:cubicBezTo>
                <a:cubicBezTo>
                  <a:pt x="1325265" y="120865"/>
                  <a:pt x="1332026" y="140735"/>
                  <a:pt x="1333059" y="165345"/>
                </a:cubicBezTo>
                <a:lnTo>
                  <a:pt x="1178296" y="165345"/>
                </a:lnTo>
                <a:close/>
                <a:moveTo>
                  <a:pt x="1431877" y="241485"/>
                </a:moveTo>
                <a:cubicBezTo>
                  <a:pt x="1432895" y="235841"/>
                  <a:pt x="1433804" y="228287"/>
                  <a:pt x="1434561" y="218795"/>
                </a:cubicBezTo>
                <a:cubicBezTo>
                  <a:pt x="1435339" y="209314"/>
                  <a:pt x="1435720" y="199703"/>
                  <a:pt x="1435720" y="189956"/>
                </a:cubicBezTo>
                <a:cubicBezTo>
                  <a:pt x="1435720" y="163304"/>
                  <a:pt x="1431877" y="138313"/>
                  <a:pt x="1424219" y="114976"/>
                </a:cubicBezTo>
                <a:cubicBezTo>
                  <a:pt x="1416560" y="91645"/>
                  <a:pt x="1405194" y="71519"/>
                  <a:pt x="1390132" y="54609"/>
                </a:cubicBezTo>
                <a:cubicBezTo>
                  <a:pt x="1375060" y="37683"/>
                  <a:pt x="1356809" y="24360"/>
                  <a:pt x="1335357" y="14613"/>
                </a:cubicBezTo>
                <a:cubicBezTo>
                  <a:pt x="1313900" y="4881"/>
                  <a:pt x="1289399" y="0"/>
                  <a:pt x="1261807" y="0"/>
                </a:cubicBezTo>
                <a:cubicBezTo>
                  <a:pt x="1230133" y="0"/>
                  <a:pt x="1202437" y="5513"/>
                  <a:pt x="1178688" y="16534"/>
                </a:cubicBezTo>
                <a:cubicBezTo>
                  <a:pt x="1154923" y="27565"/>
                  <a:pt x="1135017" y="42575"/>
                  <a:pt x="1118932" y="61526"/>
                </a:cubicBezTo>
                <a:cubicBezTo>
                  <a:pt x="1102841" y="80504"/>
                  <a:pt x="1090703" y="102812"/>
                  <a:pt x="1082533" y="128435"/>
                </a:cubicBezTo>
                <a:cubicBezTo>
                  <a:pt x="1074362" y="154084"/>
                  <a:pt x="1070280" y="181504"/>
                  <a:pt x="1070280" y="210734"/>
                </a:cubicBezTo>
                <a:cubicBezTo>
                  <a:pt x="1070280" y="240467"/>
                  <a:pt x="1074237" y="267901"/>
                  <a:pt x="1082152" y="293018"/>
                </a:cubicBezTo>
                <a:cubicBezTo>
                  <a:pt x="1090061" y="318135"/>
                  <a:pt x="1102314" y="339807"/>
                  <a:pt x="1118932" y="357990"/>
                </a:cubicBezTo>
                <a:cubicBezTo>
                  <a:pt x="1135523" y="376195"/>
                  <a:pt x="1156975" y="390421"/>
                  <a:pt x="1183287" y="400680"/>
                </a:cubicBezTo>
                <a:cubicBezTo>
                  <a:pt x="1209579" y="410918"/>
                  <a:pt x="1241117" y="416060"/>
                  <a:pt x="1277903" y="416060"/>
                </a:cubicBezTo>
                <a:cubicBezTo>
                  <a:pt x="1327948" y="416060"/>
                  <a:pt x="1372899" y="408370"/>
                  <a:pt x="1412738" y="392985"/>
                </a:cubicBezTo>
                <a:cubicBezTo>
                  <a:pt x="1412216" y="376581"/>
                  <a:pt x="1409924" y="361201"/>
                  <a:pt x="1405842" y="346839"/>
                </a:cubicBezTo>
                <a:cubicBezTo>
                  <a:pt x="1401749" y="332492"/>
                  <a:pt x="1396893" y="320187"/>
                  <a:pt x="1391286" y="309928"/>
                </a:cubicBezTo>
                <a:cubicBezTo>
                  <a:pt x="1374935" y="316084"/>
                  <a:pt x="1357707" y="320829"/>
                  <a:pt x="1339570" y="324165"/>
                </a:cubicBezTo>
                <a:cubicBezTo>
                  <a:pt x="1321433" y="327501"/>
                  <a:pt x="1303688" y="329161"/>
                  <a:pt x="1286329" y="329161"/>
                </a:cubicBezTo>
                <a:cubicBezTo>
                  <a:pt x="1254650" y="329161"/>
                  <a:pt x="1229131" y="322244"/>
                  <a:pt x="1209715" y="308399"/>
                </a:cubicBezTo>
                <a:cubicBezTo>
                  <a:pt x="1190294" y="294548"/>
                  <a:pt x="1179570" y="272250"/>
                  <a:pt x="1177529" y="241490"/>
                </a:cubicBezTo>
                <a:lnTo>
                  <a:pt x="1431877" y="241490"/>
                </a:lnTo>
                <a:close/>
                <a:moveTo>
                  <a:pt x="799841" y="406057"/>
                </a:moveTo>
                <a:cubicBezTo>
                  <a:pt x="808528" y="408099"/>
                  <a:pt x="817727" y="409388"/>
                  <a:pt x="827432" y="409900"/>
                </a:cubicBezTo>
                <a:cubicBezTo>
                  <a:pt x="837117" y="410401"/>
                  <a:pt x="845820" y="410672"/>
                  <a:pt x="853479" y="410672"/>
                </a:cubicBezTo>
                <a:cubicBezTo>
                  <a:pt x="860631" y="410672"/>
                  <a:pt x="869569" y="410401"/>
                  <a:pt x="880303" y="409900"/>
                </a:cubicBezTo>
                <a:cubicBezTo>
                  <a:pt x="891021" y="409383"/>
                  <a:pt x="901227" y="408365"/>
                  <a:pt x="910933" y="406830"/>
                </a:cubicBezTo>
                <a:lnTo>
                  <a:pt x="1061096" y="9998"/>
                </a:lnTo>
                <a:cubicBezTo>
                  <a:pt x="1048332" y="7434"/>
                  <a:pt x="1036961" y="5894"/>
                  <a:pt x="1027015" y="5388"/>
                </a:cubicBezTo>
                <a:cubicBezTo>
                  <a:pt x="1017044" y="4881"/>
                  <a:pt x="1008247" y="4620"/>
                  <a:pt x="1000583" y="4620"/>
                </a:cubicBezTo>
                <a:cubicBezTo>
                  <a:pt x="990867" y="4620"/>
                  <a:pt x="981162" y="4996"/>
                  <a:pt x="971462" y="5769"/>
                </a:cubicBezTo>
                <a:cubicBezTo>
                  <a:pt x="961756" y="6536"/>
                  <a:pt x="952563" y="7685"/>
                  <a:pt x="943891" y="9230"/>
                </a:cubicBezTo>
                <a:lnTo>
                  <a:pt x="858851" y="305308"/>
                </a:lnTo>
                <a:lnTo>
                  <a:pt x="772270" y="9230"/>
                </a:lnTo>
                <a:cubicBezTo>
                  <a:pt x="763578" y="7173"/>
                  <a:pt x="754134" y="5894"/>
                  <a:pt x="743922" y="5388"/>
                </a:cubicBezTo>
                <a:cubicBezTo>
                  <a:pt x="733694" y="4881"/>
                  <a:pt x="723488" y="4620"/>
                  <a:pt x="713281" y="4620"/>
                </a:cubicBezTo>
                <a:cubicBezTo>
                  <a:pt x="705623" y="4620"/>
                  <a:pt x="696538" y="4876"/>
                  <a:pt x="686076" y="5388"/>
                </a:cubicBezTo>
                <a:cubicBezTo>
                  <a:pt x="675598" y="5894"/>
                  <a:pt x="664243" y="7434"/>
                  <a:pt x="651985" y="9998"/>
                </a:cubicBezTo>
                <a:lnTo>
                  <a:pt x="799841" y="406057"/>
                </a:lnTo>
                <a:close/>
                <a:moveTo>
                  <a:pt x="500318" y="406830"/>
                </a:moveTo>
                <a:cubicBezTo>
                  <a:pt x="518710" y="409900"/>
                  <a:pt x="536325" y="411435"/>
                  <a:pt x="553188" y="411435"/>
                </a:cubicBezTo>
                <a:cubicBezTo>
                  <a:pt x="570542" y="411435"/>
                  <a:pt x="588433" y="409900"/>
                  <a:pt x="606815" y="406830"/>
                </a:cubicBezTo>
                <a:lnTo>
                  <a:pt x="606815" y="9235"/>
                </a:lnTo>
                <a:lnTo>
                  <a:pt x="448987" y="9235"/>
                </a:lnTo>
                <a:cubicBezTo>
                  <a:pt x="445933" y="22564"/>
                  <a:pt x="444393" y="36148"/>
                  <a:pt x="444393" y="49994"/>
                </a:cubicBezTo>
                <a:cubicBezTo>
                  <a:pt x="444393" y="56660"/>
                  <a:pt x="444780" y="63714"/>
                  <a:pt x="445547" y="71143"/>
                </a:cubicBezTo>
                <a:cubicBezTo>
                  <a:pt x="446309" y="78582"/>
                  <a:pt x="447463" y="85636"/>
                  <a:pt x="448987" y="92281"/>
                </a:cubicBezTo>
                <a:lnTo>
                  <a:pt x="500323" y="92281"/>
                </a:lnTo>
                <a:lnTo>
                  <a:pt x="500323" y="406830"/>
                </a:lnTo>
                <a:close/>
                <a:moveTo>
                  <a:pt x="147872" y="406057"/>
                </a:moveTo>
                <a:cubicBezTo>
                  <a:pt x="156549" y="408099"/>
                  <a:pt x="165753" y="409388"/>
                  <a:pt x="175458" y="409900"/>
                </a:cubicBezTo>
                <a:cubicBezTo>
                  <a:pt x="185158" y="410401"/>
                  <a:pt x="193845" y="410672"/>
                  <a:pt x="201510" y="410672"/>
                </a:cubicBezTo>
                <a:cubicBezTo>
                  <a:pt x="208651" y="410672"/>
                  <a:pt x="217600" y="410401"/>
                  <a:pt x="228318" y="409900"/>
                </a:cubicBezTo>
                <a:cubicBezTo>
                  <a:pt x="239036" y="409383"/>
                  <a:pt x="249253" y="408365"/>
                  <a:pt x="258964" y="406830"/>
                </a:cubicBezTo>
                <a:lnTo>
                  <a:pt x="409127" y="9998"/>
                </a:lnTo>
                <a:cubicBezTo>
                  <a:pt x="396352" y="7434"/>
                  <a:pt x="384997" y="5894"/>
                  <a:pt x="375031" y="5388"/>
                </a:cubicBezTo>
                <a:cubicBezTo>
                  <a:pt x="365075" y="4881"/>
                  <a:pt x="356257" y="4620"/>
                  <a:pt x="348603" y="4620"/>
                </a:cubicBezTo>
                <a:cubicBezTo>
                  <a:pt x="338893" y="4620"/>
                  <a:pt x="329182" y="4996"/>
                  <a:pt x="319493" y="5769"/>
                </a:cubicBezTo>
                <a:cubicBezTo>
                  <a:pt x="309782" y="6536"/>
                  <a:pt x="300588" y="7685"/>
                  <a:pt x="291912" y="9230"/>
                </a:cubicBezTo>
                <a:lnTo>
                  <a:pt x="206866" y="305308"/>
                </a:lnTo>
                <a:lnTo>
                  <a:pt x="120296" y="9230"/>
                </a:lnTo>
                <a:cubicBezTo>
                  <a:pt x="111598" y="7173"/>
                  <a:pt x="102159" y="5894"/>
                  <a:pt x="91942" y="5388"/>
                </a:cubicBezTo>
                <a:cubicBezTo>
                  <a:pt x="81720" y="4881"/>
                  <a:pt x="71513" y="4620"/>
                  <a:pt x="61302" y="4620"/>
                </a:cubicBezTo>
                <a:cubicBezTo>
                  <a:pt x="53638" y="4620"/>
                  <a:pt x="44569" y="4876"/>
                  <a:pt x="34097" y="5388"/>
                </a:cubicBezTo>
                <a:cubicBezTo>
                  <a:pt x="23629" y="5894"/>
                  <a:pt x="12269" y="7434"/>
                  <a:pt x="0" y="9998"/>
                </a:cubicBezTo>
                <a:lnTo>
                  <a:pt x="147872" y="406057"/>
                </a:lnTo>
                <a:close/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84" name="Vrije vorm: vorm 83">
            <a:extLst>
              <a:ext uri="{FF2B5EF4-FFF2-40B4-BE49-F238E27FC236}">
                <a16:creationId xmlns:a16="http://schemas.microsoft.com/office/drawing/2014/main" id="{DCB76C2B-2160-46C5-B882-9DED1135BE27}"/>
              </a:ext>
            </a:extLst>
          </p:cNvPr>
          <p:cNvSpPr/>
          <p:nvPr/>
        </p:nvSpPr>
        <p:spPr>
          <a:xfrm>
            <a:off x="9674616" y="2215169"/>
            <a:ext cx="136370" cy="136903"/>
          </a:xfrm>
          <a:custGeom>
            <a:avLst/>
            <a:gdLst>
              <a:gd name="connsiteX0" fmla="*/ 68177 w 136370"/>
              <a:gd name="connsiteY0" fmla="*/ 136903 h 136903"/>
              <a:gd name="connsiteX1" fmla="*/ 136371 w 136370"/>
              <a:gd name="connsiteY1" fmla="*/ 68449 h 136903"/>
              <a:gd name="connsiteX2" fmla="*/ 68177 w 136370"/>
              <a:gd name="connsiteY2" fmla="*/ 0 h 136903"/>
              <a:gd name="connsiteX3" fmla="*/ 0 w 136370"/>
              <a:gd name="connsiteY3" fmla="*/ 68449 h 136903"/>
              <a:gd name="connsiteX4" fmla="*/ 68177 w 136370"/>
              <a:gd name="connsiteY4" fmla="*/ 136903 h 13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70" h="136903">
                <a:moveTo>
                  <a:pt x="68177" y="136903"/>
                </a:moveTo>
                <a:cubicBezTo>
                  <a:pt x="105840" y="136903"/>
                  <a:pt x="136371" y="106247"/>
                  <a:pt x="136371" y="68449"/>
                </a:cubicBezTo>
                <a:cubicBezTo>
                  <a:pt x="136371" y="30646"/>
                  <a:pt x="105835" y="0"/>
                  <a:pt x="68177" y="0"/>
                </a:cubicBezTo>
                <a:cubicBezTo>
                  <a:pt x="30531" y="0"/>
                  <a:pt x="0" y="30646"/>
                  <a:pt x="0" y="68449"/>
                </a:cubicBezTo>
                <a:cubicBezTo>
                  <a:pt x="5" y="106242"/>
                  <a:pt x="30531" y="136903"/>
                  <a:pt x="68177" y="136903"/>
                </a:cubicBezTo>
              </a:path>
            </a:pathLst>
          </a:custGeom>
          <a:solidFill>
            <a:srgbClr val="FFFFFF"/>
          </a:solidFill>
          <a:ln w="520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726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09" name="Vrije vorm 808">
            <a:extLst>
              <a:ext uri="{FF2B5EF4-FFF2-40B4-BE49-F238E27FC236}">
                <a16:creationId xmlns:a16="http://schemas.microsoft.com/office/drawing/2014/main" id="{787F6808-89E1-8D47-AFA2-14135ED81A87}"/>
              </a:ext>
            </a:extLst>
          </p:cNvPr>
          <p:cNvSpPr>
            <a:spLocks noChangeAspect="1"/>
          </p:cNvSpPr>
          <p:nvPr/>
        </p:nvSpPr>
        <p:spPr>
          <a:xfrm>
            <a:off x="11126651" y="6316591"/>
            <a:ext cx="819929" cy="288000"/>
          </a:xfrm>
          <a:custGeom>
            <a:avLst/>
            <a:gdLst>
              <a:gd name="connsiteX0" fmla="*/ 3075994 w 4375212"/>
              <a:gd name="connsiteY0" fmla="*/ 721199 h 1536793"/>
              <a:gd name="connsiteX1" fmla="*/ 2930775 w 4375212"/>
              <a:gd name="connsiteY1" fmla="*/ 774670 h 1536793"/>
              <a:gd name="connsiteX2" fmla="*/ 2871536 w 4375212"/>
              <a:gd name="connsiteY2" fmla="*/ 925657 h 1536793"/>
              <a:gd name="connsiteX3" fmla="*/ 3257491 w 4375212"/>
              <a:gd name="connsiteY3" fmla="*/ 925657 h 1536793"/>
              <a:gd name="connsiteX4" fmla="*/ 3206876 w 4375212"/>
              <a:gd name="connsiteY4" fmla="*/ 777583 h 1536793"/>
              <a:gd name="connsiteX5" fmla="*/ 3075994 w 4375212"/>
              <a:gd name="connsiteY5" fmla="*/ 721199 h 1536793"/>
              <a:gd name="connsiteX6" fmla="*/ 1102822 w 4375212"/>
              <a:gd name="connsiteY6" fmla="*/ 541273 h 1536793"/>
              <a:gd name="connsiteX7" fmla="*/ 1490519 w 4375212"/>
              <a:gd name="connsiteY7" fmla="*/ 541273 h 1536793"/>
              <a:gd name="connsiteX8" fmla="*/ 1490519 w 4375212"/>
              <a:gd name="connsiteY8" fmla="*/ 1514184 h 1536793"/>
              <a:gd name="connsiteX9" fmla="*/ 1490510 w 4375212"/>
              <a:gd name="connsiteY9" fmla="*/ 1514184 h 1536793"/>
              <a:gd name="connsiteX10" fmla="*/ 1358761 w 4375212"/>
              <a:gd name="connsiteY10" fmla="*/ 1525465 h 1536793"/>
              <a:gd name="connsiteX11" fmla="*/ 1228897 w 4375212"/>
              <a:gd name="connsiteY11" fmla="*/ 1514184 h 1536793"/>
              <a:gd name="connsiteX12" fmla="*/ 1228897 w 4375212"/>
              <a:gd name="connsiteY12" fmla="*/ 744465 h 1536793"/>
              <a:gd name="connsiteX13" fmla="*/ 1102822 w 4375212"/>
              <a:gd name="connsiteY13" fmla="*/ 744465 h 1536793"/>
              <a:gd name="connsiteX14" fmla="*/ 1094350 w 4375212"/>
              <a:gd name="connsiteY14" fmla="*/ 692774 h 1536793"/>
              <a:gd name="connsiteX15" fmla="*/ 1091542 w 4375212"/>
              <a:gd name="connsiteY15" fmla="*/ 640979 h 1536793"/>
              <a:gd name="connsiteX16" fmla="*/ 1102822 w 4375212"/>
              <a:gd name="connsiteY16" fmla="*/ 541273 h 1536793"/>
              <a:gd name="connsiteX17" fmla="*/ 1752017 w 4375212"/>
              <a:gd name="connsiteY17" fmla="*/ 530002 h 1536793"/>
              <a:gd name="connsiteX18" fmla="*/ 1827277 w 4375212"/>
              <a:gd name="connsiteY18" fmla="*/ 531839 h 1536793"/>
              <a:gd name="connsiteX19" fmla="*/ 1896873 w 4375212"/>
              <a:gd name="connsiteY19" fmla="*/ 541282 h 1536793"/>
              <a:gd name="connsiteX20" fmla="*/ 2109547 w 4375212"/>
              <a:gd name="connsiteY20" fmla="*/ 1265795 h 1536793"/>
              <a:gd name="connsiteX21" fmla="*/ 2318450 w 4375212"/>
              <a:gd name="connsiteY21" fmla="*/ 541282 h 1536793"/>
              <a:gd name="connsiteX22" fmla="*/ 2386161 w 4375212"/>
              <a:gd name="connsiteY22" fmla="*/ 532810 h 1536793"/>
              <a:gd name="connsiteX23" fmla="*/ 2457700 w 4375212"/>
              <a:gd name="connsiteY23" fmla="*/ 530002 h 1536793"/>
              <a:gd name="connsiteX24" fmla="*/ 2522603 w 4375212"/>
              <a:gd name="connsiteY24" fmla="*/ 531839 h 1536793"/>
              <a:gd name="connsiteX25" fmla="*/ 2606335 w 4375212"/>
              <a:gd name="connsiteY25" fmla="*/ 543167 h 1536793"/>
              <a:gd name="connsiteX26" fmla="*/ 2237535 w 4375212"/>
              <a:gd name="connsiteY26" fmla="*/ 1514184 h 1536793"/>
              <a:gd name="connsiteX27" fmla="*/ 2162274 w 4375212"/>
              <a:gd name="connsiteY27" fmla="*/ 1521685 h 1536793"/>
              <a:gd name="connsiteX28" fmla="*/ 2096400 w 4375212"/>
              <a:gd name="connsiteY28" fmla="*/ 1523627 h 1536793"/>
              <a:gd name="connsiteX29" fmla="*/ 2032411 w 4375212"/>
              <a:gd name="connsiteY29" fmla="*/ 1521685 h 1536793"/>
              <a:gd name="connsiteX30" fmla="*/ 1964642 w 4375212"/>
              <a:gd name="connsiteY30" fmla="*/ 1512299 h 1536793"/>
              <a:gd name="connsiteX31" fmla="*/ 1601439 w 4375212"/>
              <a:gd name="connsiteY31" fmla="*/ 543167 h 1536793"/>
              <a:gd name="connsiteX32" fmla="*/ 1685172 w 4375212"/>
              <a:gd name="connsiteY32" fmla="*/ 531839 h 1536793"/>
              <a:gd name="connsiteX33" fmla="*/ 1752017 w 4375212"/>
              <a:gd name="connsiteY33" fmla="*/ 530002 h 1536793"/>
              <a:gd name="connsiteX34" fmla="*/ 150578 w 4375212"/>
              <a:gd name="connsiteY34" fmla="*/ 530002 h 1536793"/>
              <a:gd name="connsiteX35" fmla="*/ 225838 w 4375212"/>
              <a:gd name="connsiteY35" fmla="*/ 531839 h 1536793"/>
              <a:gd name="connsiteX36" fmla="*/ 295492 w 4375212"/>
              <a:gd name="connsiteY36" fmla="*/ 541282 h 1536793"/>
              <a:gd name="connsiteX37" fmla="*/ 508117 w 4375212"/>
              <a:gd name="connsiteY37" fmla="*/ 1265795 h 1536793"/>
              <a:gd name="connsiteX38" fmla="*/ 717020 w 4375212"/>
              <a:gd name="connsiteY38" fmla="*/ 541282 h 1536793"/>
              <a:gd name="connsiteX39" fmla="*/ 784779 w 4375212"/>
              <a:gd name="connsiteY39" fmla="*/ 532810 h 1536793"/>
              <a:gd name="connsiteX40" fmla="*/ 856270 w 4375212"/>
              <a:gd name="connsiteY40" fmla="*/ 530002 h 1536793"/>
              <a:gd name="connsiteX41" fmla="*/ 921173 w 4375212"/>
              <a:gd name="connsiteY41" fmla="*/ 531839 h 1536793"/>
              <a:gd name="connsiteX42" fmla="*/ 1004954 w 4375212"/>
              <a:gd name="connsiteY42" fmla="*/ 543167 h 1536793"/>
              <a:gd name="connsiteX43" fmla="*/ 636086 w 4375212"/>
              <a:gd name="connsiteY43" fmla="*/ 1514184 h 1536793"/>
              <a:gd name="connsiteX44" fmla="*/ 560769 w 4375212"/>
              <a:gd name="connsiteY44" fmla="*/ 1521685 h 1536793"/>
              <a:gd name="connsiteX45" fmla="*/ 494942 w 4375212"/>
              <a:gd name="connsiteY45" fmla="*/ 1523627 h 1536793"/>
              <a:gd name="connsiteX46" fmla="*/ 430953 w 4375212"/>
              <a:gd name="connsiteY46" fmla="*/ 1521685 h 1536793"/>
              <a:gd name="connsiteX47" fmla="*/ 363194 w 4375212"/>
              <a:gd name="connsiteY47" fmla="*/ 1512299 h 1536793"/>
              <a:gd name="connsiteX48" fmla="*/ 0 w 4375212"/>
              <a:gd name="connsiteY48" fmla="*/ 543167 h 1536793"/>
              <a:gd name="connsiteX49" fmla="*/ 83733 w 4375212"/>
              <a:gd name="connsiteY49" fmla="*/ 531839 h 1536793"/>
              <a:gd name="connsiteX50" fmla="*/ 150578 w 4375212"/>
              <a:gd name="connsiteY50" fmla="*/ 530002 h 1536793"/>
              <a:gd name="connsiteX51" fmla="*/ 4053446 w 4375212"/>
              <a:gd name="connsiteY51" fmla="*/ 518674 h 1536793"/>
              <a:gd name="connsiteX52" fmla="*/ 4198313 w 4375212"/>
              <a:gd name="connsiteY52" fmla="*/ 531839 h 1536793"/>
              <a:gd name="connsiteX53" fmla="*/ 4343226 w 4375212"/>
              <a:gd name="connsiteY53" fmla="*/ 571383 h 1536793"/>
              <a:gd name="connsiteX54" fmla="*/ 4324397 w 4375212"/>
              <a:gd name="connsiteY54" fmla="*/ 672974 h 1536793"/>
              <a:gd name="connsiteX55" fmla="*/ 4288623 w 4375212"/>
              <a:gd name="connsiteY55" fmla="*/ 765179 h 1536793"/>
              <a:gd name="connsiteX56" fmla="*/ 4188917 w 4375212"/>
              <a:gd name="connsiteY56" fmla="*/ 732270 h 1536793"/>
              <a:gd name="connsiteX57" fmla="*/ 4074113 w 4375212"/>
              <a:gd name="connsiteY57" fmla="*/ 718134 h 1536793"/>
              <a:gd name="connsiteX58" fmla="*/ 3974359 w 4375212"/>
              <a:gd name="connsiteY58" fmla="*/ 737935 h 1536793"/>
              <a:gd name="connsiteX59" fmla="*/ 3938642 w 4375212"/>
              <a:gd name="connsiteY59" fmla="*/ 800953 h 1536793"/>
              <a:gd name="connsiteX60" fmla="*/ 3964002 w 4375212"/>
              <a:gd name="connsiteY60" fmla="*/ 859326 h 1536793"/>
              <a:gd name="connsiteX61" fmla="*/ 4036454 w 4375212"/>
              <a:gd name="connsiteY61" fmla="*/ 891263 h 1536793"/>
              <a:gd name="connsiteX62" fmla="*/ 4143709 w 4375212"/>
              <a:gd name="connsiteY62" fmla="*/ 923258 h 1536793"/>
              <a:gd name="connsiteX63" fmla="*/ 4238770 w 4375212"/>
              <a:gd name="connsiteY63" fmla="*/ 959994 h 1536793"/>
              <a:gd name="connsiteX64" fmla="*/ 4311222 w 4375212"/>
              <a:gd name="connsiteY64" fmla="*/ 1013626 h 1536793"/>
              <a:gd name="connsiteX65" fmla="*/ 4358267 w 4375212"/>
              <a:gd name="connsiteY65" fmla="*/ 1092665 h 1536793"/>
              <a:gd name="connsiteX66" fmla="*/ 4375212 w 4375212"/>
              <a:gd name="connsiteY66" fmla="*/ 1207422 h 1536793"/>
              <a:gd name="connsiteX67" fmla="*/ 4346025 w 4375212"/>
              <a:gd name="connsiteY67" fmla="*/ 1337286 h 1536793"/>
              <a:gd name="connsiteX68" fmla="*/ 4261369 w 4375212"/>
              <a:gd name="connsiteY68" fmla="*/ 1441732 h 1536793"/>
              <a:gd name="connsiteX69" fmla="*/ 4126812 w 4375212"/>
              <a:gd name="connsiteY69" fmla="*/ 1511386 h 1536793"/>
              <a:gd name="connsiteX70" fmla="*/ 3948019 w 4375212"/>
              <a:gd name="connsiteY70" fmla="*/ 1536793 h 1536793"/>
              <a:gd name="connsiteX71" fmla="*/ 3865200 w 4375212"/>
              <a:gd name="connsiteY71" fmla="*/ 1533937 h 1536793"/>
              <a:gd name="connsiteX72" fmla="*/ 3792748 w 4375212"/>
              <a:gd name="connsiteY72" fmla="*/ 1524551 h 1536793"/>
              <a:gd name="connsiteX73" fmla="*/ 3724066 w 4375212"/>
              <a:gd name="connsiteY73" fmla="*/ 1508530 h 1536793"/>
              <a:gd name="connsiteX74" fmla="*/ 3650690 w 4375212"/>
              <a:gd name="connsiteY74" fmla="*/ 1484084 h 1536793"/>
              <a:gd name="connsiteX75" fmla="*/ 3668548 w 4375212"/>
              <a:gd name="connsiteY75" fmla="*/ 1381522 h 1536793"/>
              <a:gd name="connsiteX76" fmla="*/ 3705236 w 4375212"/>
              <a:gd name="connsiteY76" fmla="*/ 1280845 h 1536793"/>
              <a:gd name="connsiteX77" fmla="*/ 3822848 w 4375212"/>
              <a:gd name="connsiteY77" fmla="*/ 1317533 h 1536793"/>
              <a:gd name="connsiteX78" fmla="*/ 3938623 w 4375212"/>
              <a:gd name="connsiteY78" fmla="*/ 1329775 h 1536793"/>
              <a:gd name="connsiteX79" fmla="*/ 3995978 w 4375212"/>
              <a:gd name="connsiteY79" fmla="*/ 1325024 h 1536793"/>
              <a:gd name="connsiteX80" fmla="*/ 4053437 w 4375212"/>
              <a:gd name="connsiteY80" fmla="*/ 1308137 h 1536793"/>
              <a:gd name="connsiteX81" fmla="*/ 4097626 w 4375212"/>
              <a:gd name="connsiteY81" fmla="*/ 1276095 h 1536793"/>
              <a:gd name="connsiteX82" fmla="*/ 4115484 w 4375212"/>
              <a:gd name="connsiteY82" fmla="*/ 1224357 h 1536793"/>
              <a:gd name="connsiteX83" fmla="*/ 4088240 w 4375212"/>
              <a:gd name="connsiteY83" fmla="*/ 1159454 h 1536793"/>
              <a:gd name="connsiteX84" fmla="*/ 4012008 w 4375212"/>
              <a:gd name="connsiteY84" fmla="*/ 1124603 h 1536793"/>
              <a:gd name="connsiteX85" fmla="*/ 3895310 w 4375212"/>
              <a:gd name="connsiteY85" fmla="*/ 1090771 h 1536793"/>
              <a:gd name="connsiteX86" fmla="*/ 3730653 w 4375212"/>
              <a:gd name="connsiteY86" fmla="*/ 1001374 h 1536793"/>
              <a:gd name="connsiteX87" fmla="*/ 3671414 w 4375212"/>
              <a:gd name="connsiteY87" fmla="*/ 823552 h 1536793"/>
              <a:gd name="connsiteX88" fmla="*/ 3773928 w 4375212"/>
              <a:gd name="connsiteY88" fmla="*/ 599598 h 1536793"/>
              <a:gd name="connsiteX89" fmla="*/ 4053446 w 4375212"/>
              <a:gd name="connsiteY89" fmla="*/ 518674 h 1536793"/>
              <a:gd name="connsiteX90" fmla="*/ 3099354 w 4375212"/>
              <a:gd name="connsiteY90" fmla="*/ 518674 h 1536793"/>
              <a:gd name="connsiteX91" fmla="*/ 3280033 w 4375212"/>
              <a:gd name="connsiteY91" fmla="*/ 554439 h 1536793"/>
              <a:gd name="connsiteX92" fmla="*/ 3414589 w 4375212"/>
              <a:gd name="connsiteY92" fmla="*/ 652307 h 1536793"/>
              <a:gd name="connsiteX93" fmla="*/ 3498274 w 4375212"/>
              <a:gd name="connsiteY93" fmla="*/ 800029 h 1536793"/>
              <a:gd name="connsiteX94" fmla="*/ 3526556 w 4375212"/>
              <a:gd name="connsiteY94" fmla="*/ 983497 h 1536793"/>
              <a:gd name="connsiteX95" fmla="*/ 3523748 w 4375212"/>
              <a:gd name="connsiteY95" fmla="*/ 1054064 h 1536793"/>
              <a:gd name="connsiteX96" fmla="*/ 3517113 w 4375212"/>
              <a:gd name="connsiteY96" fmla="*/ 1109581 h 1536793"/>
              <a:gd name="connsiteX97" fmla="*/ 2892355 w 4375212"/>
              <a:gd name="connsiteY97" fmla="*/ 1109581 h 1536793"/>
              <a:gd name="connsiteX98" fmla="*/ 2971395 w 4375212"/>
              <a:gd name="connsiteY98" fmla="*/ 1273277 h 1536793"/>
              <a:gd name="connsiteX99" fmla="*/ 3159574 w 4375212"/>
              <a:gd name="connsiteY99" fmla="*/ 1324101 h 1536793"/>
              <a:gd name="connsiteX100" fmla="*/ 3290352 w 4375212"/>
              <a:gd name="connsiteY100" fmla="*/ 1311859 h 1536793"/>
              <a:gd name="connsiteX101" fmla="*/ 3417407 w 4375212"/>
              <a:gd name="connsiteY101" fmla="*/ 1277056 h 1536793"/>
              <a:gd name="connsiteX102" fmla="*/ 3453172 w 4375212"/>
              <a:gd name="connsiteY102" fmla="*/ 1367376 h 1536793"/>
              <a:gd name="connsiteX103" fmla="*/ 3470116 w 4375212"/>
              <a:gd name="connsiteY103" fmla="*/ 1480295 h 1536793"/>
              <a:gd name="connsiteX104" fmla="*/ 3138908 w 4375212"/>
              <a:gd name="connsiteY104" fmla="*/ 1536784 h 1536793"/>
              <a:gd name="connsiteX105" fmla="*/ 2906482 w 4375212"/>
              <a:gd name="connsiteY105" fmla="*/ 1499125 h 1536793"/>
              <a:gd name="connsiteX106" fmla="*/ 2748403 w 4375212"/>
              <a:gd name="connsiteY106" fmla="*/ 1394678 h 1536793"/>
              <a:gd name="connsiteX107" fmla="*/ 2658035 w 4375212"/>
              <a:gd name="connsiteY107" fmla="*/ 1235685 h 1536793"/>
              <a:gd name="connsiteX108" fmla="*/ 2628896 w 4375212"/>
              <a:gd name="connsiteY108" fmla="*/ 1034340 h 1536793"/>
              <a:gd name="connsiteX109" fmla="*/ 2659006 w 4375212"/>
              <a:gd name="connsiteY109" fmla="*/ 832938 h 1536793"/>
              <a:gd name="connsiteX110" fmla="*/ 2748403 w 4375212"/>
              <a:gd name="connsiteY110" fmla="*/ 669195 h 1536793"/>
              <a:gd name="connsiteX111" fmla="*/ 2895201 w 4375212"/>
              <a:gd name="connsiteY111" fmla="*/ 559131 h 1536793"/>
              <a:gd name="connsiteX112" fmla="*/ 3099354 w 4375212"/>
              <a:gd name="connsiteY112" fmla="*/ 518674 h 1536793"/>
              <a:gd name="connsiteX113" fmla="*/ 2421287 w 4375212"/>
              <a:gd name="connsiteY113" fmla="*/ 358387 h 1536793"/>
              <a:gd name="connsiteX114" fmla="*/ 2403372 w 4375212"/>
              <a:gd name="connsiteY114" fmla="*/ 360833 h 1536793"/>
              <a:gd name="connsiteX115" fmla="*/ 2392148 w 4375212"/>
              <a:gd name="connsiteY115" fmla="*/ 368439 h 1536793"/>
              <a:gd name="connsiteX116" fmla="*/ 2386237 w 4375212"/>
              <a:gd name="connsiteY116" fmla="*/ 378682 h 1536793"/>
              <a:gd name="connsiteX117" fmla="*/ 2384504 w 4375212"/>
              <a:gd name="connsiteY117" fmla="*/ 389705 h 1536793"/>
              <a:gd name="connsiteX118" fmla="*/ 2398536 w 4375212"/>
              <a:gd name="connsiteY118" fmla="*/ 415017 h 1536793"/>
              <a:gd name="connsiteX119" fmla="*/ 2436042 w 4375212"/>
              <a:gd name="connsiteY119" fmla="*/ 421605 h 1536793"/>
              <a:gd name="connsiteX120" fmla="*/ 2485791 w 4375212"/>
              <a:gd name="connsiteY120" fmla="*/ 411809 h 1536793"/>
              <a:gd name="connsiteX121" fmla="*/ 2504677 w 4375212"/>
              <a:gd name="connsiteY121" fmla="*/ 385326 h 1536793"/>
              <a:gd name="connsiteX122" fmla="*/ 2503402 w 4375212"/>
              <a:gd name="connsiteY122" fmla="*/ 375988 h 1536793"/>
              <a:gd name="connsiteX123" fmla="*/ 2498804 w 4375212"/>
              <a:gd name="connsiteY123" fmla="*/ 367925 h 1536793"/>
              <a:gd name="connsiteX124" fmla="*/ 2489208 w 4375212"/>
              <a:gd name="connsiteY124" fmla="*/ 361804 h 1536793"/>
              <a:gd name="connsiteX125" fmla="*/ 2472825 w 4375212"/>
              <a:gd name="connsiteY125" fmla="*/ 359358 h 1536793"/>
              <a:gd name="connsiteX126" fmla="*/ 3755298 w 4375212"/>
              <a:gd name="connsiteY126" fmla="*/ 144590 h 1536793"/>
              <a:gd name="connsiteX127" fmla="*/ 3716363 w 4375212"/>
              <a:gd name="connsiteY127" fmla="*/ 164952 h 1536793"/>
              <a:gd name="connsiteX128" fmla="*/ 3704369 w 4375212"/>
              <a:gd name="connsiteY128" fmla="*/ 223582 h 1536793"/>
              <a:gd name="connsiteX129" fmla="*/ 3716363 w 4375212"/>
              <a:gd name="connsiteY129" fmla="*/ 282165 h 1536793"/>
              <a:gd name="connsiteX130" fmla="*/ 3755298 w 4375212"/>
              <a:gd name="connsiteY130" fmla="*/ 302470 h 1536793"/>
              <a:gd name="connsiteX131" fmla="*/ 3794794 w 4375212"/>
              <a:gd name="connsiteY131" fmla="*/ 282165 h 1536793"/>
              <a:gd name="connsiteX132" fmla="*/ 3806836 w 4375212"/>
              <a:gd name="connsiteY132" fmla="*/ 223582 h 1536793"/>
              <a:gd name="connsiteX133" fmla="*/ 3794794 w 4375212"/>
              <a:gd name="connsiteY133" fmla="*/ 164952 h 1536793"/>
              <a:gd name="connsiteX134" fmla="*/ 3755298 w 4375212"/>
              <a:gd name="connsiteY134" fmla="*/ 144590 h 1536793"/>
              <a:gd name="connsiteX135" fmla="*/ 2162445 w 4375212"/>
              <a:gd name="connsiteY135" fmla="*/ 144590 h 1536793"/>
              <a:gd name="connsiteX136" fmla="*/ 2123511 w 4375212"/>
              <a:gd name="connsiteY136" fmla="*/ 164952 h 1536793"/>
              <a:gd name="connsiteX137" fmla="*/ 2111469 w 4375212"/>
              <a:gd name="connsiteY137" fmla="*/ 223582 h 1536793"/>
              <a:gd name="connsiteX138" fmla="*/ 2123511 w 4375212"/>
              <a:gd name="connsiteY138" fmla="*/ 282164 h 1536793"/>
              <a:gd name="connsiteX139" fmla="*/ 2162445 w 4375212"/>
              <a:gd name="connsiteY139" fmla="*/ 302469 h 1536793"/>
              <a:gd name="connsiteX140" fmla="*/ 2201884 w 4375212"/>
              <a:gd name="connsiteY140" fmla="*/ 282164 h 1536793"/>
              <a:gd name="connsiteX141" fmla="*/ 2213926 w 4375212"/>
              <a:gd name="connsiteY141" fmla="*/ 223582 h 1536793"/>
              <a:gd name="connsiteX142" fmla="*/ 2201884 w 4375212"/>
              <a:gd name="connsiteY142" fmla="*/ 164952 h 1536793"/>
              <a:gd name="connsiteX143" fmla="*/ 2162445 w 4375212"/>
              <a:gd name="connsiteY143" fmla="*/ 144590 h 1536793"/>
              <a:gd name="connsiteX144" fmla="*/ 4042175 w 4375212"/>
              <a:gd name="connsiteY144" fmla="*/ 144590 h 1536793"/>
              <a:gd name="connsiteX145" fmla="*/ 4003193 w 4375212"/>
              <a:gd name="connsiteY145" fmla="*/ 164952 h 1536793"/>
              <a:gd name="connsiteX146" fmla="*/ 3991151 w 4375212"/>
              <a:gd name="connsiteY146" fmla="*/ 223582 h 1536793"/>
              <a:gd name="connsiteX147" fmla="*/ 4003193 w 4375212"/>
              <a:gd name="connsiteY147" fmla="*/ 282165 h 1536793"/>
              <a:gd name="connsiteX148" fmla="*/ 4042175 w 4375212"/>
              <a:gd name="connsiteY148" fmla="*/ 302470 h 1536793"/>
              <a:gd name="connsiteX149" fmla="*/ 4081567 w 4375212"/>
              <a:gd name="connsiteY149" fmla="*/ 282165 h 1536793"/>
              <a:gd name="connsiteX150" fmla="*/ 4093656 w 4375212"/>
              <a:gd name="connsiteY150" fmla="*/ 223582 h 1536793"/>
              <a:gd name="connsiteX151" fmla="*/ 4081567 w 4375212"/>
              <a:gd name="connsiteY151" fmla="*/ 164952 h 1536793"/>
              <a:gd name="connsiteX152" fmla="*/ 4042175 w 4375212"/>
              <a:gd name="connsiteY152" fmla="*/ 144590 h 1536793"/>
              <a:gd name="connsiteX153" fmla="*/ 2725251 w 4375212"/>
              <a:gd name="connsiteY153" fmla="*/ 143086 h 1536793"/>
              <a:gd name="connsiteX154" fmla="*/ 2688002 w 4375212"/>
              <a:gd name="connsiteY154" fmla="*/ 156813 h 1536793"/>
              <a:gd name="connsiteX155" fmla="*/ 2672803 w 4375212"/>
              <a:gd name="connsiteY155" fmla="*/ 195538 h 1536793"/>
              <a:gd name="connsiteX156" fmla="*/ 2672799 w 4375212"/>
              <a:gd name="connsiteY156" fmla="*/ 195538 h 1536793"/>
              <a:gd name="connsiteX157" fmla="*/ 2672799 w 4375212"/>
              <a:gd name="connsiteY157" fmla="*/ 195547 h 1536793"/>
              <a:gd name="connsiteX158" fmla="*/ 2672803 w 4375212"/>
              <a:gd name="connsiteY158" fmla="*/ 195538 h 1536793"/>
              <a:gd name="connsiteX159" fmla="*/ 2771830 w 4375212"/>
              <a:gd name="connsiteY159" fmla="*/ 195538 h 1536793"/>
              <a:gd name="connsiteX160" fmla="*/ 2758874 w 4375212"/>
              <a:gd name="connsiteY160" fmla="*/ 157574 h 1536793"/>
              <a:gd name="connsiteX161" fmla="*/ 2725251 w 4375212"/>
              <a:gd name="connsiteY161" fmla="*/ 143086 h 1536793"/>
              <a:gd name="connsiteX162" fmla="*/ 2441402 w 4375212"/>
              <a:gd name="connsiteY162" fmla="*/ 135785 h 1536793"/>
              <a:gd name="connsiteX163" fmla="*/ 2410987 w 4375212"/>
              <a:gd name="connsiteY163" fmla="*/ 147779 h 1536793"/>
              <a:gd name="connsiteX164" fmla="*/ 2401696 w 4375212"/>
              <a:gd name="connsiteY164" fmla="*/ 180383 h 1536793"/>
              <a:gd name="connsiteX165" fmla="*/ 2410987 w 4375212"/>
              <a:gd name="connsiteY165" fmla="*/ 212730 h 1536793"/>
              <a:gd name="connsiteX166" fmla="*/ 2441402 w 4375212"/>
              <a:gd name="connsiteY166" fmla="*/ 224515 h 1536793"/>
              <a:gd name="connsiteX167" fmla="*/ 2471045 w 4375212"/>
              <a:gd name="connsiteY167" fmla="*/ 212730 h 1536793"/>
              <a:gd name="connsiteX168" fmla="*/ 2480127 w 4375212"/>
              <a:gd name="connsiteY168" fmla="*/ 180383 h 1536793"/>
              <a:gd name="connsiteX169" fmla="*/ 2471045 w 4375212"/>
              <a:gd name="connsiteY169" fmla="*/ 147779 h 1536793"/>
              <a:gd name="connsiteX170" fmla="*/ 2441402 w 4375212"/>
              <a:gd name="connsiteY170" fmla="*/ 135785 h 1536793"/>
              <a:gd name="connsiteX171" fmla="*/ 3248504 w 4375212"/>
              <a:gd name="connsiteY171" fmla="*/ 100411 h 1536793"/>
              <a:gd name="connsiteX172" fmla="*/ 3268047 w 4375212"/>
              <a:gd name="connsiteY172" fmla="*/ 100925 h 1536793"/>
              <a:gd name="connsiteX173" fmla="*/ 3285192 w 4375212"/>
              <a:gd name="connsiteY173" fmla="*/ 102810 h 1536793"/>
              <a:gd name="connsiteX174" fmla="*/ 3301575 w 4375212"/>
              <a:gd name="connsiteY174" fmla="*/ 106684 h 1536793"/>
              <a:gd name="connsiteX175" fmla="*/ 3319947 w 4375212"/>
              <a:gd name="connsiteY175" fmla="*/ 112958 h 1536793"/>
              <a:gd name="connsiteX176" fmla="*/ 3317091 w 4375212"/>
              <a:gd name="connsiteY176" fmla="*/ 137860 h 1536793"/>
              <a:gd name="connsiteX177" fmla="*/ 3307905 w 4375212"/>
              <a:gd name="connsiteY177" fmla="*/ 164191 h 1536793"/>
              <a:gd name="connsiteX178" fmla="*/ 3282545 w 4375212"/>
              <a:gd name="connsiteY178" fmla="*/ 157661 h 1536793"/>
              <a:gd name="connsiteX179" fmla="*/ 3257643 w 4375212"/>
              <a:gd name="connsiteY179" fmla="*/ 155976 h 1536793"/>
              <a:gd name="connsiteX180" fmla="*/ 3212540 w 4375212"/>
              <a:gd name="connsiteY180" fmla="*/ 175471 h 1536793"/>
              <a:gd name="connsiteX181" fmla="*/ 3197337 w 4375212"/>
              <a:gd name="connsiteY181" fmla="*/ 231293 h 1536793"/>
              <a:gd name="connsiteX182" fmla="*/ 3213720 w 4375212"/>
              <a:gd name="connsiteY182" fmla="*/ 288286 h 1536793"/>
              <a:gd name="connsiteX183" fmla="*/ 3258166 w 4375212"/>
              <a:gd name="connsiteY183" fmla="*/ 306097 h 1536793"/>
              <a:gd name="connsiteX184" fmla="*/ 3271436 w 4375212"/>
              <a:gd name="connsiteY184" fmla="*/ 305897 h 1536793"/>
              <a:gd name="connsiteX185" fmla="*/ 3283278 w 4375212"/>
              <a:gd name="connsiteY185" fmla="*/ 304669 h 1536793"/>
              <a:gd name="connsiteX186" fmla="*/ 3295121 w 4375212"/>
              <a:gd name="connsiteY186" fmla="*/ 301765 h 1536793"/>
              <a:gd name="connsiteX187" fmla="*/ 3309361 w 4375212"/>
              <a:gd name="connsiteY187" fmla="*/ 296968 h 1536793"/>
              <a:gd name="connsiteX188" fmla="*/ 3319052 w 4375212"/>
              <a:gd name="connsiteY188" fmla="*/ 319424 h 1536793"/>
              <a:gd name="connsiteX189" fmla="*/ 3322879 w 4375212"/>
              <a:gd name="connsiteY189" fmla="*/ 349629 h 1536793"/>
              <a:gd name="connsiteX190" fmla="*/ 3286620 w 4375212"/>
              <a:gd name="connsiteY190" fmla="*/ 359472 h 1536793"/>
              <a:gd name="connsiteX191" fmla="*/ 3251360 w 4375212"/>
              <a:gd name="connsiteY191" fmla="*/ 361661 h 1536793"/>
              <a:gd name="connsiteX192" fmla="*/ 3196814 w 4375212"/>
              <a:gd name="connsiteY192" fmla="*/ 351714 h 1536793"/>
              <a:gd name="connsiteX193" fmla="*/ 3158441 w 4375212"/>
              <a:gd name="connsiteY193" fmla="*/ 324469 h 1536793"/>
              <a:gd name="connsiteX194" fmla="*/ 3135480 w 4375212"/>
              <a:gd name="connsiteY194" fmla="*/ 283193 h 1536793"/>
              <a:gd name="connsiteX195" fmla="*/ 3127779 w 4375212"/>
              <a:gd name="connsiteY195" fmla="*/ 231303 h 1536793"/>
              <a:gd name="connsiteX196" fmla="*/ 3135233 w 4375212"/>
              <a:gd name="connsiteY196" fmla="*/ 180069 h 1536793"/>
              <a:gd name="connsiteX197" fmla="*/ 3157889 w 4375212"/>
              <a:gd name="connsiteY197" fmla="*/ 138584 h 1536793"/>
              <a:gd name="connsiteX198" fmla="*/ 3195900 w 4375212"/>
              <a:gd name="connsiteY198" fmla="*/ 110568 h 1536793"/>
              <a:gd name="connsiteX199" fmla="*/ 3248504 w 4375212"/>
              <a:gd name="connsiteY199" fmla="*/ 100411 h 1536793"/>
              <a:gd name="connsiteX200" fmla="*/ 3006159 w 4375212"/>
              <a:gd name="connsiteY200" fmla="*/ 100411 h 1536793"/>
              <a:gd name="connsiteX201" fmla="*/ 3043304 w 4375212"/>
              <a:gd name="connsiteY201" fmla="*/ 103781 h 1536793"/>
              <a:gd name="connsiteX202" fmla="*/ 3080506 w 4375212"/>
              <a:gd name="connsiteY202" fmla="*/ 113938 h 1536793"/>
              <a:gd name="connsiteX203" fmla="*/ 3075660 w 4375212"/>
              <a:gd name="connsiteY203" fmla="*/ 140059 h 1536793"/>
              <a:gd name="connsiteX204" fmla="*/ 3066474 w 4375212"/>
              <a:gd name="connsiteY204" fmla="*/ 163734 h 1536793"/>
              <a:gd name="connsiteX205" fmla="*/ 3040857 w 4375212"/>
              <a:gd name="connsiteY205" fmla="*/ 155262 h 1536793"/>
              <a:gd name="connsiteX206" fmla="*/ 3011414 w 4375212"/>
              <a:gd name="connsiteY206" fmla="*/ 151635 h 1536793"/>
              <a:gd name="connsiteX207" fmla="*/ 2985797 w 4375212"/>
              <a:gd name="connsiteY207" fmla="*/ 156632 h 1536793"/>
              <a:gd name="connsiteX208" fmla="*/ 2976659 w 4375212"/>
              <a:gd name="connsiteY208" fmla="*/ 172863 h 1536793"/>
              <a:gd name="connsiteX209" fmla="*/ 2983084 w 4375212"/>
              <a:gd name="connsiteY209" fmla="*/ 187818 h 1536793"/>
              <a:gd name="connsiteX210" fmla="*/ 3001761 w 4375212"/>
              <a:gd name="connsiteY210" fmla="*/ 196033 h 1536793"/>
              <a:gd name="connsiteX211" fmla="*/ 3029310 w 4375212"/>
              <a:gd name="connsiteY211" fmla="*/ 204201 h 1536793"/>
              <a:gd name="connsiteX212" fmla="*/ 3053699 w 4375212"/>
              <a:gd name="connsiteY212" fmla="*/ 213692 h 1536793"/>
              <a:gd name="connsiteX213" fmla="*/ 3072271 w 4375212"/>
              <a:gd name="connsiteY213" fmla="*/ 227419 h 1536793"/>
              <a:gd name="connsiteX214" fmla="*/ 3084361 w 4375212"/>
              <a:gd name="connsiteY214" fmla="*/ 247676 h 1536793"/>
              <a:gd name="connsiteX215" fmla="*/ 3088702 w 4375212"/>
              <a:gd name="connsiteY215" fmla="*/ 277167 h 1536793"/>
              <a:gd name="connsiteX216" fmla="*/ 3081191 w 4375212"/>
              <a:gd name="connsiteY216" fmla="*/ 310437 h 1536793"/>
              <a:gd name="connsiteX217" fmla="*/ 3059458 w 4375212"/>
              <a:gd name="connsiteY217" fmla="*/ 337273 h 1536793"/>
              <a:gd name="connsiteX218" fmla="*/ 3024912 w 4375212"/>
              <a:gd name="connsiteY218" fmla="*/ 355131 h 1536793"/>
              <a:gd name="connsiteX219" fmla="*/ 2979095 w 4375212"/>
              <a:gd name="connsiteY219" fmla="*/ 361661 h 1536793"/>
              <a:gd name="connsiteX220" fmla="*/ 2957820 w 4375212"/>
              <a:gd name="connsiteY220" fmla="*/ 360947 h 1536793"/>
              <a:gd name="connsiteX221" fmla="*/ 2939200 w 4375212"/>
              <a:gd name="connsiteY221" fmla="*/ 358548 h 1536793"/>
              <a:gd name="connsiteX222" fmla="*/ 2921598 w 4375212"/>
              <a:gd name="connsiteY222" fmla="*/ 354360 h 1536793"/>
              <a:gd name="connsiteX223" fmla="*/ 2902769 w 4375212"/>
              <a:gd name="connsiteY223" fmla="*/ 348134 h 1536793"/>
              <a:gd name="connsiteX224" fmla="*/ 2907357 w 4375212"/>
              <a:gd name="connsiteY224" fmla="*/ 321804 h 1536793"/>
              <a:gd name="connsiteX225" fmla="*/ 2916801 w 4375212"/>
              <a:gd name="connsiteY225" fmla="*/ 295987 h 1536793"/>
              <a:gd name="connsiteX226" fmla="*/ 2946958 w 4375212"/>
              <a:gd name="connsiteY226" fmla="*/ 305430 h 1536793"/>
              <a:gd name="connsiteX227" fmla="*/ 2976659 w 4375212"/>
              <a:gd name="connsiteY227" fmla="*/ 308543 h 1536793"/>
              <a:gd name="connsiteX228" fmla="*/ 2991404 w 4375212"/>
              <a:gd name="connsiteY228" fmla="*/ 307315 h 1536793"/>
              <a:gd name="connsiteX229" fmla="*/ 3006150 w 4375212"/>
              <a:gd name="connsiteY229" fmla="*/ 302927 h 1536793"/>
              <a:gd name="connsiteX230" fmla="*/ 3017430 w 4375212"/>
              <a:gd name="connsiteY230" fmla="*/ 294759 h 1536793"/>
              <a:gd name="connsiteX231" fmla="*/ 3022076 w 4375212"/>
              <a:gd name="connsiteY231" fmla="*/ 281441 h 1536793"/>
              <a:gd name="connsiteX232" fmla="*/ 3015031 w 4375212"/>
              <a:gd name="connsiteY232" fmla="*/ 264859 h 1536793"/>
              <a:gd name="connsiteX233" fmla="*/ 2995488 w 4375212"/>
              <a:gd name="connsiteY233" fmla="*/ 255882 h 1536793"/>
              <a:gd name="connsiteX234" fmla="*/ 2965540 w 4375212"/>
              <a:gd name="connsiteY234" fmla="*/ 247257 h 1536793"/>
              <a:gd name="connsiteX235" fmla="*/ 2923293 w 4375212"/>
              <a:gd name="connsiteY235" fmla="*/ 224296 h 1536793"/>
              <a:gd name="connsiteX236" fmla="*/ 2908090 w 4375212"/>
              <a:gd name="connsiteY236" fmla="*/ 178632 h 1536793"/>
              <a:gd name="connsiteX237" fmla="*/ 2934421 w 4375212"/>
              <a:gd name="connsiteY237" fmla="*/ 121182 h 1536793"/>
              <a:gd name="connsiteX238" fmla="*/ 3006159 w 4375212"/>
              <a:gd name="connsiteY238" fmla="*/ 100411 h 1536793"/>
              <a:gd name="connsiteX239" fmla="*/ 2440916 w 4375212"/>
              <a:gd name="connsiteY239" fmla="*/ 90701 h 1536793"/>
              <a:gd name="connsiteX240" fmla="*/ 2485972 w 4375212"/>
              <a:gd name="connsiteY240" fmla="*/ 98307 h 1536793"/>
              <a:gd name="connsiteX241" fmla="*/ 2520365 w 4375212"/>
              <a:gd name="connsiteY241" fmla="*/ 117641 h 1536793"/>
              <a:gd name="connsiteX242" fmla="*/ 2543431 w 4375212"/>
              <a:gd name="connsiteY242" fmla="*/ 99268 h 1536793"/>
              <a:gd name="connsiteX243" fmla="*/ 2580633 w 4375212"/>
              <a:gd name="connsiteY243" fmla="*/ 93100 h 1536793"/>
              <a:gd name="connsiteX244" fmla="*/ 2582365 w 4375212"/>
              <a:gd name="connsiteY244" fmla="*/ 105646 h 1536793"/>
              <a:gd name="connsiteX245" fmla="*/ 2583098 w 4375212"/>
              <a:gd name="connsiteY245" fmla="*/ 118631 h 1536793"/>
              <a:gd name="connsiteX246" fmla="*/ 2582584 w 4375212"/>
              <a:gd name="connsiteY246" fmla="*/ 134300 h 1536793"/>
              <a:gd name="connsiteX247" fmla="*/ 2580652 w 4375212"/>
              <a:gd name="connsiteY247" fmla="*/ 150473 h 1536793"/>
              <a:gd name="connsiteX248" fmla="*/ 2540899 w 4375212"/>
              <a:gd name="connsiteY248" fmla="*/ 150473 h 1536793"/>
              <a:gd name="connsiteX249" fmla="*/ 2545335 w 4375212"/>
              <a:gd name="connsiteY249" fmla="*/ 162211 h 1536793"/>
              <a:gd name="connsiteX250" fmla="*/ 2547324 w 4375212"/>
              <a:gd name="connsiteY250" fmla="*/ 180326 h 1536793"/>
              <a:gd name="connsiteX251" fmla="*/ 2540175 w 4375212"/>
              <a:gd name="connsiteY251" fmla="*/ 215938 h 1536793"/>
              <a:gd name="connsiteX252" fmla="*/ 2519309 w 4375212"/>
              <a:gd name="connsiteY252" fmla="*/ 244106 h 1536793"/>
              <a:gd name="connsiteX253" fmla="*/ 2485781 w 4375212"/>
              <a:gd name="connsiteY253" fmla="*/ 262736 h 1536793"/>
              <a:gd name="connsiteX254" fmla="*/ 2440926 w 4375212"/>
              <a:gd name="connsiteY254" fmla="*/ 269618 h 1536793"/>
              <a:gd name="connsiteX255" fmla="*/ 2403115 w 4375212"/>
              <a:gd name="connsiteY255" fmla="*/ 265135 h 1536793"/>
              <a:gd name="connsiteX256" fmla="*/ 2392862 w 4375212"/>
              <a:gd name="connsiteY256" fmla="*/ 276720 h 1536793"/>
              <a:gd name="connsiteX257" fmla="*/ 2390873 w 4375212"/>
              <a:gd name="connsiteY257" fmla="*/ 288248 h 1536793"/>
              <a:gd name="connsiteX258" fmla="*/ 2396080 w 4375212"/>
              <a:gd name="connsiteY258" fmla="*/ 301004 h 1536793"/>
              <a:gd name="connsiteX259" fmla="*/ 2416842 w 4375212"/>
              <a:gd name="connsiteY259" fmla="*/ 306363 h 1536793"/>
              <a:gd name="connsiteX260" fmla="*/ 2484039 w 4375212"/>
              <a:gd name="connsiteY260" fmla="*/ 307334 h 1536793"/>
              <a:gd name="connsiteX261" fmla="*/ 2549761 w 4375212"/>
              <a:gd name="connsiteY261" fmla="*/ 327182 h 1536793"/>
              <a:gd name="connsiteX262" fmla="*/ 2570837 w 4375212"/>
              <a:gd name="connsiteY262" fmla="*/ 380909 h 1536793"/>
              <a:gd name="connsiteX263" fmla="*/ 2560071 w 4375212"/>
              <a:gd name="connsiteY263" fmla="*/ 418359 h 1536793"/>
              <a:gd name="connsiteX264" fmla="*/ 2530579 w 4375212"/>
              <a:gd name="connsiteY264" fmla="*/ 447088 h 1536793"/>
              <a:gd name="connsiteX265" fmla="*/ 2486495 w 4375212"/>
              <a:gd name="connsiteY265" fmla="*/ 465204 h 1536793"/>
              <a:gd name="connsiteX266" fmla="*/ 2431587 w 4375212"/>
              <a:gd name="connsiteY266" fmla="*/ 471582 h 1536793"/>
              <a:gd name="connsiteX267" fmla="*/ 2381629 w 4375212"/>
              <a:gd name="connsiteY267" fmla="*/ 466993 h 1536793"/>
              <a:gd name="connsiteX268" fmla="*/ 2348007 w 4375212"/>
              <a:gd name="connsiteY268" fmla="*/ 453980 h 1536793"/>
              <a:gd name="connsiteX269" fmla="*/ 2329387 w 4375212"/>
              <a:gd name="connsiteY269" fmla="*/ 433371 h 1536793"/>
              <a:gd name="connsiteX270" fmla="*/ 2323723 w 4375212"/>
              <a:gd name="connsiteY270" fmla="*/ 406431 h 1536793"/>
              <a:gd name="connsiteX271" fmla="*/ 2334232 w 4375212"/>
              <a:gd name="connsiteY271" fmla="*/ 370095 h 1536793"/>
              <a:gd name="connsiteX272" fmla="*/ 2362505 w 4375212"/>
              <a:gd name="connsiteY272" fmla="*/ 345097 h 1536793"/>
              <a:gd name="connsiteX273" fmla="*/ 2344589 w 4375212"/>
              <a:gd name="connsiteY273" fmla="*/ 328210 h 1536793"/>
              <a:gd name="connsiteX274" fmla="*/ 2337954 w 4375212"/>
              <a:gd name="connsiteY274" fmla="*/ 302498 h 1536793"/>
              <a:gd name="connsiteX275" fmla="*/ 2345760 w 4375212"/>
              <a:gd name="connsiteY275" fmla="*/ 272141 h 1536793"/>
              <a:gd name="connsiteX276" fmla="*/ 2368873 w 4375212"/>
              <a:gd name="connsiteY276" fmla="*/ 249532 h 1536793"/>
              <a:gd name="connsiteX277" fmla="*/ 2342343 w 4375212"/>
              <a:gd name="connsiteY277" fmla="*/ 219632 h 1536793"/>
              <a:gd name="connsiteX278" fmla="*/ 2333052 w 4375212"/>
              <a:gd name="connsiteY278" fmla="*/ 180345 h 1536793"/>
              <a:gd name="connsiteX279" fmla="*/ 2340401 w 4375212"/>
              <a:gd name="connsiteY279" fmla="*/ 144885 h 1536793"/>
              <a:gd name="connsiteX280" fmla="*/ 2361724 w 4375212"/>
              <a:gd name="connsiteY280" fmla="*/ 116413 h 1536793"/>
              <a:gd name="connsiteX281" fmla="*/ 2395813 w 4375212"/>
              <a:gd name="connsiteY281" fmla="*/ 97536 h 1536793"/>
              <a:gd name="connsiteX282" fmla="*/ 2440916 w 4375212"/>
              <a:gd name="connsiteY282" fmla="*/ 90701 h 1536793"/>
              <a:gd name="connsiteX283" fmla="*/ 4042137 w 4375212"/>
              <a:gd name="connsiteY283" fmla="*/ 90225 h 1536793"/>
              <a:gd name="connsiteX284" fmla="*/ 4096074 w 4375212"/>
              <a:gd name="connsiteY284" fmla="*/ 100477 h 1536793"/>
              <a:gd name="connsiteX285" fmla="*/ 4134295 w 4375212"/>
              <a:gd name="connsiteY285" fmla="*/ 128645 h 1536793"/>
              <a:gd name="connsiteX286" fmla="*/ 4156903 w 4375212"/>
              <a:gd name="connsiteY286" fmla="*/ 171045 h 1536793"/>
              <a:gd name="connsiteX287" fmla="*/ 4164205 w 4375212"/>
              <a:gd name="connsiteY287" fmla="*/ 223554 h 1536793"/>
              <a:gd name="connsiteX288" fmla="*/ 4156903 w 4375212"/>
              <a:gd name="connsiteY288" fmla="*/ 275549 h 1536793"/>
              <a:gd name="connsiteX289" fmla="*/ 4134295 w 4375212"/>
              <a:gd name="connsiteY289" fmla="*/ 317387 h 1536793"/>
              <a:gd name="connsiteX290" fmla="*/ 4096074 w 4375212"/>
              <a:gd name="connsiteY290" fmla="*/ 345345 h 1536793"/>
              <a:gd name="connsiteX291" fmla="*/ 4042137 w 4375212"/>
              <a:gd name="connsiteY291" fmla="*/ 355397 h 1536793"/>
              <a:gd name="connsiteX292" fmla="*/ 3988457 w 4375212"/>
              <a:gd name="connsiteY292" fmla="*/ 345345 h 1536793"/>
              <a:gd name="connsiteX293" fmla="*/ 3950646 w 4375212"/>
              <a:gd name="connsiteY293" fmla="*/ 317387 h 1536793"/>
              <a:gd name="connsiteX294" fmla="*/ 3928095 w 4375212"/>
              <a:gd name="connsiteY294" fmla="*/ 275549 h 1536793"/>
              <a:gd name="connsiteX295" fmla="*/ 3920489 w 4375212"/>
              <a:gd name="connsiteY295" fmla="*/ 223554 h 1536793"/>
              <a:gd name="connsiteX296" fmla="*/ 3928095 w 4375212"/>
              <a:gd name="connsiteY296" fmla="*/ 171045 h 1536793"/>
              <a:gd name="connsiteX297" fmla="*/ 3950646 w 4375212"/>
              <a:gd name="connsiteY297" fmla="*/ 128645 h 1536793"/>
              <a:gd name="connsiteX298" fmla="*/ 3988457 w 4375212"/>
              <a:gd name="connsiteY298" fmla="*/ 100477 h 1536793"/>
              <a:gd name="connsiteX299" fmla="*/ 4042137 w 4375212"/>
              <a:gd name="connsiteY299" fmla="*/ 90225 h 1536793"/>
              <a:gd name="connsiteX300" fmla="*/ 3755279 w 4375212"/>
              <a:gd name="connsiteY300" fmla="*/ 90225 h 1536793"/>
              <a:gd name="connsiteX301" fmla="*/ 3809263 w 4375212"/>
              <a:gd name="connsiteY301" fmla="*/ 100477 h 1536793"/>
              <a:gd name="connsiteX302" fmla="*/ 3847484 w 4375212"/>
              <a:gd name="connsiteY302" fmla="*/ 128645 h 1536793"/>
              <a:gd name="connsiteX303" fmla="*/ 3870035 w 4375212"/>
              <a:gd name="connsiteY303" fmla="*/ 171045 h 1536793"/>
              <a:gd name="connsiteX304" fmla="*/ 3877432 w 4375212"/>
              <a:gd name="connsiteY304" fmla="*/ 223554 h 1536793"/>
              <a:gd name="connsiteX305" fmla="*/ 3870035 w 4375212"/>
              <a:gd name="connsiteY305" fmla="*/ 275549 h 1536793"/>
              <a:gd name="connsiteX306" fmla="*/ 3847484 w 4375212"/>
              <a:gd name="connsiteY306" fmla="*/ 317387 h 1536793"/>
              <a:gd name="connsiteX307" fmla="*/ 3809263 w 4375212"/>
              <a:gd name="connsiteY307" fmla="*/ 345345 h 1536793"/>
              <a:gd name="connsiteX308" fmla="*/ 3755279 w 4375212"/>
              <a:gd name="connsiteY308" fmla="*/ 355397 h 1536793"/>
              <a:gd name="connsiteX309" fmla="*/ 3701646 w 4375212"/>
              <a:gd name="connsiteY309" fmla="*/ 345345 h 1536793"/>
              <a:gd name="connsiteX310" fmla="*/ 3663892 w 4375212"/>
              <a:gd name="connsiteY310" fmla="*/ 317387 h 1536793"/>
              <a:gd name="connsiteX311" fmla="*/ 3641341 w 4375212"/>
              <a:gd name="connsiteY311" fmla="*/ 275549 h 1536793"/>
              <a:gd name="connsiteX312" fmla="*/ 3633735 w 4375212"/>
              <a:gd name="connsiteY312" fmla="*/ 223554 h 1536793"/>
              <a:gd name="connsiteX313" fmla="*/ 3641341 w 4375212"/>
              <a:gd name="connsiteY313" fmla="*/ 171045 h 1536793"/>
              <a:gd name="connsiteX314" fmla="*/ 3663892 w 4375212"/>
              <a:gd name="connsiteY314" fmla="*/ 128645 h 1536793"/>
              <a:gd name="connsiteX315" fmla="*/ 3701646 w 4375212"/>
              <a:gd name="connsiteY315" fmla="*/ 100477 h 1536793"/>
              <a:gd name="connsiteX316" fmla="*/ 3755279 w 4375212"/>
              <a:gd name="connsiteY316" fmla="*/ 90225 h 1536793"/>
              <a:gd name="connsiteX317" fmla="*/ 2726251 w 4375212"/>
              <a:gd name="connsiteY317" fmla="*/ 90215 h 1536793"/>
              <a:gd name="connsiteX318" fmla="*/ 2773343 w 4375212"/>
              <a:gd name="connsiteY318" fmla="*/ 99506 h 1536793"/>
              <a:gd name="connsiteX319" fmla="*/ 2808346 w 4375212"/>
              <a:gd name="connsiteY319" fmla="*/ 125018 h 1536793"/>
              <a:gd name="connsiteX320" fmla="*/ 2830184 w 4375212"/>
              <a:gd name="connsiteY320" fmla="*/ 163486 h 1536793"/>
              <a:gd name="connsiteX321" fmla="*/ 2837533 w 4375212"/>
              <a:gd name="connsiteY321" fmla="*/ 211302 h 1536793"/>
              <a:gd name="connsiteX322" fmla="*/ 2836771 w 4375212"/>
              <a:gd name="connsiteY322" fmla="*/ 229674 h 1536793"/>
              <a:gd name="connsiteX323" fmla="*/ 2835143 w 4375212"/>
              <a:gd name="connsiteY323" fmla="*/ 244115 h 1536793"/>
              <a:gd name="connsiteX324" fmla="*/ 2672323 w 4375212"/>
              <a:gd name="connsiteY324" fmla="*/ 244115 h 1536793"/>
              <a:gd name="connsiteX325" fmla="*/ 2692885 w 4375212"/>
              <a:gd name="connsiteY325" fmla="*/ 286772 h 1536793"/>
              <a:gd name="connsiteX326" fmla="*/ 2741920 w 4375212"/>
              <a:gd name="connsiteY326" fmla="*/ 299984 h 1536793"/>
              <a:gd name="connsiteX327" fmla="*/ 2776009 w 4375212"/>
              <a:gd name="connsiteY327" fmla="*/ 296767 h 1536793"/>
              <a:gd name="connsiteX328" fmla="*/ 2809127 w 4375212"/>
              <a:gd name="connsiteY328" fmla="*/ 287790 h 1536793"/>
              <a:gd name="connsiteX329" fmla="*/ 2818418 w 4375212"/>
              <a:gd name="connsiteY329" fmla="*/ 311313 h 1536793"/>
              <a:gd name="connsiteX330" fmla="*/ 2822854 w 4375212"/>
              <a:gd name="connsiteY330" fmla="*/ 340756 h 1536793"/>
              <a:gd name="connsiteX331" fmla="*/ 2736570 w 4375212"/>
              <a:gd name="connsiteY331" fmla="*/ 355406 h 1536793"/>
              <a:gd name="connsiteX332" fmla="*/ 2675998 w 4375212"/>
              <a:gd name="connsiteY332" fmla="*/ 345611 h 1536793"/>
              <a:gd name="connsiteX333" fmla="*/ 2634769 w 4375212"/>
              <a:gd name="connsiteY333" fmla="*/ 318414 h 1536793"/>
              <a:gd name="connsiteX334" fmla="*/ 2611247 w 4375212"/>
              <a:gd name="connsiteY334" fmla="*/ 276976 h 1536793"/>
              <a:gd name="connsiteX335" fmla="*/ 2603641 w 4375212"/>
              <a:gd name="connsiteY335" fmla="*/ 224467 h 1536793"/>
              <a:gd name="connsiteX336" fmla="*/ 2611494 w 4375212"/>
              <a:gd name="connsiteY336" fmla="*/ 172015 h 1536793"/>
              <a:gd name="connsiteX337" fmla="*/ 2634760 w 4375212"/>
              <a:gd name="connsiteY337" fmla="*/ 129454 h 1536793"/>
              <a:gd name="connsiteX338" fmla="*/ 2673076 w 4375212"/>
              <a:gd name="connsiteY338" fmla="*/ 100677 h 1536793"/>
              <a:gd name="connsiteX339" fmla="*/ 2726251 w 4375212"/>
              <a:gd name="connsiteY339" fmla="*/ 90215 h 1536793"/>
              <a:gd name="connsiteX340" fmla="*/ 2162417 w 4375212"/>
              <a:gd name="connsiteY340" fmla="*/ 90196 h 1536793"/>
              <a:gd name="connsiteX341" fmla="*/ 2216401 w 4375212"/>
              <a:gd name="connsiteY341" fmla="*/ 100506 h 1536793"/>
              <a:gd name="connsiteX342" fmla="*/ 2254564 w 4375212"/>
              <a:gd name="connsiteY342" fmla="*/ 128673 h 1536793"/>
              <a:gd name="connsiteX343" fmla="*/ 2277173 w 4375212"/>
              <a:gd name="connsiteY343" fmla="*/ 171025 h 1536793"/>
              <a:gd name="connsiteX344" fmla="*/ 2284522 w 4375212"/>
              <a:gd name="connsiteY344" fmla="*/ 223582 h 1536793"/>
              <a:gd name="connsiteX345" fmla="*/ 2277173 w 4375212"/>
              <a:gd name="connsiteY345" fmla="*/ 275529 h 1536793"/>
              <a:gd name="connsiteX346" fmla="*/ 2254564 w 4375212"/>
              <a:gd name="connsiteY346" fmla="*/ 317424 h 1536793"/>
              <a:gd name="connsiteX347" fmla="*/ 2216401 w 4375212"/>
              <a:gd name="connsiteY347" fmla="*/ 345335 h 1536793"/>
              <a:gd name="connsiteX348" fmla="*/ 2162417 w 4375212"/>
              <a:gd name="connsiteY348" fmla="*/ 355435 h 1536793"/>
              <a:gd name="connsiteX349" fmla="*/ 2108784 w 4375212"/>
              <a:gd name="connsiteY349" fmla="*/ 345335 h 1536793"/>
              <a:gd name="connsiteX350" fmla="*/ 2070973 w 4375212"/>
              <a:gd name="connsiteY350" fmla="*/ 317424 h 1536793"/>
              <a:gd name="connsiteX351" fmla="*/ 2048422 w 4375212"/>
              <a:gd name="connsiteY351" fmla="*/ 275529 h 1536793"/>
              <a:gd name="connsiteX352" fmla="*/ 2040816 w 4375212"/>
              <a:gd name="connsiteY352" fmla="*/ 223582 h 1536793"/>
              <a:gd name="connsiteX353" fmla="*/ 2048422 w 4375212"/>
              <a:gd name="connsiteY353" fmla="*/ 171025 h 1536793"/>
              <a:gd name="connsiteX354" fmla="*/ 2070973 w 4375212"/>
              <a:gd name="connsiteY354" fmla="*/ 128673 h 1536793"/>
              <a:gd name="connsiteX355" fmla="*/ 2108784 w 4375212"/>
              <a:gd name="connsiteY355" fmla="*/ 100506 h 1536793"/>
              <a:gd name="connsiteX356" fmla="*/ 2162417 w 4375212"/>
              <a:gd name="connsiteY356" fmla="*/ 90196 h 1536793"/>
              <a:gd name="connsiteX357" fmla="*/ 1337532 w 4375212"/>
              <a:gd name="connsiteY357" fmla="*/ 53166 h 1536793"/>
              <a:gd name="connsiteX358" fmla="*/ 1505055 w 4375212"/>
              <a:gd name="connsiteY358" fmla="*/ 220631 h 1536793"/>
              <a:gd name="connsiteX359" fmla="*/ 1337532 w 4375212"/>
              <a:gd name="connsiteY359" fmla="*/ 388154 h 1536793"/>
              <a:gd name="connsiteX360" fmla="*/ 1170067 w 4375212"/>
              <a:gd name="connsiteY360" fmla="*/ 220631 h 1536793"/>
              <a:gd name="connsiteX361" fmla="*/ 1337532 w 4375212"/>
              <a:gd name="connsiteY361" fmla="*/ 53166 h 1536793"/>
              <a:gd name="connsiteX362" fmla="*/ 3406374 w 4375212"/>
              <a:gd name="connsiteY362" fmla="*/ 466 h 1536793"/>
              <a:gd name="connsiteX363" fmla="*/ 3423261 w 4375212"/>
              <a:gd name="connsiteY363" fmla="*/ 923 h 1536793"/>
              <a:gd name="connsiteX364" fmla="*/ 3440663 w 4375212"/>
              <a:gd name="connsiteY364" fmla="*/ 2913 h 1536793"/>
              <a:gd name="connsiteX365" fmla="*/ 3440663 w 4375212"/>
              <a:gd name="connsiteY365" fmla="*/ 135680 h 1536793"/>
              <a:gd name="connsiteX366" fmla="*/ 3449592 w 4375212"/>
              <a:gd name="connsiteY366" fmla="*/ 125265 h 1536793"/>
              <a:gd name="connsiteX367" fmla="*/ 3463319 w 4375212"/>
              <a:gd name="connsiteY367" fmla="*/ 113680 h 1536793"/>
              <a:gd name="connsiteX368" fmla="*/ 3483167 w 4375212"/>
              <a:gd name="connsiteY368" fmla="*/ 104294 h 1536793"/>
              <a:gd name="connsiteX369" fmla="*/ 3509697 w 4375212"/>
              <a:gd name="connsiteY369" fmla="*/ 100420 h 1536793"/>
              <a:gd name="connsiteX370" fmla="*/ 3572716 w 4375212"/>
              <a:gd name="connsiteY370" fmla="*/ 123637 h 1536793"/>
              <a:gd name="connsiteX371" fmla="*/ 3594201 w 4375212"/>
              <a:gd name="connsiteY371" fmla="*/ 196556 h 1536793"/>
              <a:gd name="connsiteX372" fmla="*/ 3594201 w 4375212"/>
              <a:gd name="connsiteY372" fmla="*/ 356311 h 1536793"/>
              <a:gd name="connsiteX373" fmla="*/ 3576800 w 4375212"/>
              <a:gd name="connsiteY373" fmla="*/ 358300 h 1536793"/>
              <a:gd name="connsiteX374" fmla="*/ 3559960 w 4375212"/>
              <a:gd name="connsiteY374" fmla="*/ 358757 h 1536793"/>
              <a:gd name="connsiteX375" fmla="*/ 3543073 w 4375212"/>
              <a:gd name="connsiteY375" fmla="*/ 358300 h 1536793"/>
              <a:gd name="connsiteX376" fmla="*/ 3525671 w 4375212"/>
              <a:gd name="connsiteY376" fmla="*/ 356311 h 1536793"/>
              <a:gd name="connsiteX377" fmla="*/ 3525671 w 4375212"/>
              <a:gd name="connsiteY377" fmla="*/ 214871 h 1536793"/>
              <a:gd name="connsiteX378" fmla="*/ 3517408 w 4375212"/>
              <a:gd name="connsiteY378" fmla="*/ 174766 h 1536793"/>
              <a:gd name="connsiteX379" fmla="*/ 3489450 w 4375212"/>
              <a:gd name="connsiteY379" fmla="*/ 160782 h 1536793"/>
              <a:gd name="connsiteX380" fmla="*/ 3472562 w 4375212"/>
              <a:gd name="connsiteY380" fmla="*/ 163181 h 1536793"/>
              <a:gd name="connsiteX381" fmla="*/ 3456846 w 4375212"/>
              <a:gd name="connsiteY381" fmla="*/ 172624 h 1536793"/>
              <a:gd name="connsiteX382" fmla="*/ 3445261 w 4375212"/>
              <a:gd name="connsiteY382" fmla="*/ 192120 h 1536793"/>
              <a:gd name="connsiteX383" fmla="*/ 3440672 w 4375212"/>
              <a:gd name="connsiteY383" fmla="*/ 225086 h 1536793"/>
              <a:gd name="connsiteX384" fmla="*/ 3440672 w 4375212"/>
              <a:gd name="connsiteY384" fmla="*/ 356320 h 1536793"/>
              <a:gd name="connsiteX385" fmla="*/ 3423271 w 4375212"/>
              <a:gd name="connsiteY385" fmla="*/ 358310 h 1536793"/>
              <a:gd name="connsiteX386" fmla="*/ 3406383 w 4375212"/>
              <a:gd name="connsiteY386" fmla="*/ 358767 h 1536793"/>
              <a:gd name="connsiteX387" fmla="*/ 3389696 w 4375212"/>
              <a:gd name="connsiteY387" fmla="*/ 358310 h 1536793"/>
              <a:gd name="connsiteX388" fmla="*/ 3372599 w 4375212"/>
              <a:gd name="connsiteY388" fmla="*/ 356320 h 1536793"/>
              <a:gd name="connsiteX389" fmla="*/ 3372599 w 4375212"/>
              <a:gd name="connsiteY389" fmla="*/ 2913 h 1536793"/>
              <a:gd name="connsiteX390" fmla="*/ 3389487 w 4375212"/>
              <a:gd name="connsiteY390" fmla="*/ 923 h 1536793"/>
              <a:gd name="connsiteX391" fmla="*/ 3406374 w 4375212"/>
              <a:gd name="connsiteY391" fmla="*/ 466 h 1536793"/>
              <a:gd name="connsiteX392" fmla="*/ 1837538 w 4375212"/>
              <a:gd name="connsiteY392" fmla="*/ 466 h 1536793"/>
              <a:gd name="connsiteX393" fmla="*/ 1854378 w 4375212"/>
              <a:gd name="connsiteY393" fmla="*/ 923 h 1536793"/>
              <a:gd name="connsiteX394" fmla="*/ 1871827 w 4375212"/>
              <a:gd name="connsiteY394" fmla="*/ 2913 h 1536793"/>
              <a:gd name="connsiteX395" fmla="*/ 1871827 w 4375212"/>
              <a:gd name="connsiteY395" fmla="*/ 135680 h 1536793"/>
              <a:gd name="connsiteX396" fmla="*/ 1880757 w 4375212"/>
              <a:gd name="connsiteY396" fmla="*/ 125265 h 1536793"/>
              <a:gd name="connsiteX397" fmla="*/ 1894484 w 4375212"/>
              <a:gd name="connsiteY397" fmla="*/ 113680 h 1536793"/>
              <a:gd name="connsiteX398" fmla="*/ 1914331 w 4375212"/>
              <a:gd name="connsiteY398" fmla="*/ 104294 h 1536793"/>
              <a:gd name="connsiteX399" fmla="*/ 1940862 w 4375212"/>
              <a:gd name="connsiteY399" fmla="*/ 100420 h 1536793"/>
              <a:gd name="connsiteX400" fmla="*/ 2003823 w 4375212"/>
              <a:gd name="connsiteY400" fmla="*/ 123637 h 1536793"/>
              <a:gd name="connsiteX401" fmla="*/ 2025356 w 4375212"/>
              <a:gd name="connsiteY401" fmla="*/ 196556 h 1536793"/>
              <a:gd name="connsiteX402" fmla="*/ 2025356 w 4375212"/>
              <a:gd name="connsiteY402" fmla="*/ 356311 h 1536793"/>
              <a:gd name="connsiteX403" fmla="*/ 2025366 w 4375212"/>
              <a:gd name="connsiteY403" fmla="*/ 356311 h 1536793"/>
              <a:gd name="connsiteX404" fmla="*/ 2007964 w 4375212"/>
              <a:gd name="connsiteY404" fmla="*/ 358300 h 1536793"/>
              <a:gd name="connsiteX405" fmla="*/ 1991077 w 4375212"/>
              <a:gd name="connsiteY405" fmla="*/ 358757 h 1536793"/>
              <a:gd name="connsiteX406" fmla="*/ 1974189 w 4375212"/>
              <a:gd name="connsiteY406" fmla="*/ 358300 h 1536793"/>
              <a:gd name="connsiteX407" fmla="*/ 1956788 w 4375212"/>
              <a:gd name="connsiteY407" fmla="*/ 356311 h 1536793"/>
              <a:gd name="connsiteX408" fmla="*/ 1956788 w 4375212"/>
              <a:gd name="connsiteY408" fmla="*/ 214871 h 1536793"/>
              <a:gd name="connsiteX409" fmla="*/ 1948573 w 4375212"/>
              <a:gd name="connsiteY409" fmla="*/ 174766 h 1536793"/>
              <a:gd name="connsiteX410" fmla="*/ 1920614 w 4375212"/>
              <a:gd name="connsiteY410" fmla="*/ 160782 h 1536793"/>
              <a:gd name="connsiteX411" fmla="*/ 1903670 w 4375212"/>
              <a:gd name="connsiteY411" fmla="*/ 163181 h 1536793"/>
              <a:gd name="connsiteX412" fmla="*/ 1888001 w 4375212"/>
              <a:gd name="connsiteY412" fmla="*/ 172624 h 1536793"/>
              <a:gd name="connsiteX413" fmla="*/ 1876416 w 4375212"/>
              <a:gd name="connsiteY413" fmla="*/ 192120 h 1536793"/>
              <a:gd name="connsiteX414" fmla="*/ 1871827 w 4375212"/>
              <a:gd name="connsiteY414" fmla="*/ 225086 h 1536793"/>
              <a:gd name="connsiteX415" fmla="*/ 1871827 w 4375212"/>
              <a:gd name="connsiteY415" fmla="*/ 356320 h 1536793"/>
              <a:gd name="connsiteX416" fmla="*/ 1854378 w 4375212"/>
              <a:gd name="connsiteY416" fmla="*/ 358310 h 1536793"/>
              <a:gd name="connsiteX417" fmla="*/ 1837538 w 4375212"/>
              <a:gd name="connsiteY417" fmla="*/ 358767 h 1536793"/>
              <a:gd name="connsiteX418" fmla="*/ 1820908 w 4375212"/>
              <a:gd name="connsiteY418" fmla="*/ 358310 h 1536793"/>
              <a:gd name="connsiteX419" fmla="*/ 1803716 w 4375212"/>
              <a:gd name="connsiteY419" fmla="*/ 356320 h 1536793"/>
              <a:gd name="connsiteX420" fmla="*/ 1803716 w 4375212"/>
              <a:gd name="connsiteY420" fmla="*/ 2913 h 1536793"/>
              <a:gd name="connsiteX421" fmla="*/ 1820603 w 4375212"/>
              <a:gd name="connsiteY421" fmla="*/ 923 h 1536793"/>
              <a:gd name="connsiteX422" fmla="*/ 1837538 w 4375212"/>
              <a:gd name="connsiteY422" fmla="*/ 466 h 1536793"/>
              <a:gd name="connsiteX423" fmla="*/ 4256228 w 4375212"/>
              <a:gd name="connsiteY423" fmla="*/ 0 h 1536793"/>
              <a:gd name="connsiteX424" fmla="*/ 4290060 w 4375212"/>
              <a:gd name="connsiteY424" fmla="*/ 2903 h 1536793"/>
              <a:gd name="connsiteX425" fmla="*/ 4290060 w 4375212"/>
              <a:gd name="connsiteY425" fmla="*/ 256405 h 1536793"/>
              <a:gd name="connsiteX426" fmla="*/ 4291745 w 4375212"/>
              <a:gd name="connsiteY426" fmla="*/ 280489 h 1536793"/>
              <a:gd name="connsiteX427" fmla="*/ 4297105 w 4375212"/>
              <a:gd name="connsiteY427" fmla="*/ 294778 h 1536793"/>
              <a:gd name="connsiteX428" fmla="*/ 4306491 w 4375212"/>
              <a:gd name="connsiteY428" fmla="*/ 301765 h 1536793"/>
              <a:gd name="connsiteX429" fmla="*/ 4320979 w 4375212"/>
              <a:gd name="connsiteY429" fmla="*/ 303650 h 1536793"/>
              <a:gd name="connsiteX430" fmla="*/ 4329394 w 4375212"/>
              <a:gd name="connsiteY430" fmla="*/ 303240 h 1536793"/>
              <a:gd name="connsiteX431" fmla="*/ 4338323 w 4375212"/>
              <a:gd name="connsiteY431" fmla="*/ 301765 h 1536793"/>
              <a:gd name="connsiteX432" fmla="*/ 4343626 w 4375212"/>
              <a:gd name="connsiteY432" fmla="*/ 340442 h 1536793"/>
              <a:gd name="connsiteX433" fmla="*/ 4343626 w 4375212"/>
              <a:gd name="connsiteY433" fmla="*/ 347430 h 1536793"/>
              <a:gd name="connsiteX434" fmla="*/ 4343616 w 4375212"/>
              <a:gd name="connsiteY434" fmla="*/ 347430 h 1536793"/>
              <a:gd name="connsiteX435" fmla="*/ 4342703 w 4375212"/>
              <a:gd name="connsiteY435" fmla="*/ 354369 h 1536793"/>
              <a:gd name="connsiteX436" fmla="*/ 4324130 w 4375212"/>
              <a:gd name="connsiteY436" fmla="*/ 357787 h 1536793"/>
              <a:gd name="connsiteX437" fmla="*/ 4304130 w 4375212"/>
              <a:gd name="connsiteY437" fmla="*/ 358758 h 1536793"/>
              <a:gd name="connsiteX438" fmla="*/ 4244434 w 4375212"/>
              <a:gd name="connsiteY438" fmla="*/ 338243 h 1536793"/>
              <a:gd name="connsiteX439" fmla="*/ 4221987 w 4375212"/>
              <a:gd name="connsiteY439" fmla="*/ 271398 h 1536793"/>
              <a:gd name="connsiteX440" fmla="*/ 4221987 w 4375212"/>
              <a:gd name="connsiteY440" fmla="*/ 2903 h 1536793"/>
              <a:gd name="connsiteX441" fmla="*/ 4256228 w 4375212"/>
              <a:gd name="connsiteY441" fmla="*/ 0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4375212" h="1536793">
                <a:moveTo>
                  <a:pt x="3075994" y="721199"/>
                </a:moveTo>
                <a:cubicBezTo>
                  <a:pt x="3012261" y="721199"/>
                  <a:pt x="2963893" y="739058"/>
                  <a:pt x="2930775" y="774670"/>
                </a:cubicBezTo>
                <a:cubicBezTo>
                  <a:pt x="2897667" y="810387"/>
                  <a:pt x="2877914" y="860706"/>
                  <a:pt x="2871536" y="925657"/>
                </a:cubicBezTo>
                <a:lnTo>
                  <a:pt x="3257491" y="925657"/>
                </a:lnTo>
                <a:cubicBezTo>
                  <a:pt x="3254940" y="864533"/>
                  <a:pt x="3238100" y="815137"/>
                  <a:pt x="3206876" y="777583"/>
                </a:cubicBezTo>
                <a:cubicBezTo>
                  <a:pt x="3175643" y="740029"/>
                  <a:pt x="3132025" y="721199"/>
                  <a:pt x="3075994" y="721199"/>
                </a:cubicBezTo>
                <a:close/>
                <a:moveTo>
                  <a:pt x="1102822" y="541273"/>
                </a:moveTo>
                <a:lnTo>
                  <a:pt x="1490519" y="541273"/>
                </a:lnTo>
                <a:lnTo>
                  <a:pt x="1490519" y="1514184"/>
                </a:lnTo>
                <a:lnTo>
                  <a:pt x="1490510" y="1514184"/>
                </a:lnTo>
                <a:cubicBezTo>
                  <a:pt x="1445350" y="1521686"/>
                  <a:pt x="1401418" y="1525465"/>
                  <a:pt x="1358761" y="1525465"/>
                </a:cubicBezTo>
                <a:cubicBezTo>
                  <a:pt x="1317380" y="1525465"/>
                  <a:pt x="1274058" y="1521686"/>
                  <a:pt x="1228897" y="1514184"/>
                </a:cubicBezTo>
                <a:lnTo>
                  <a:pt x="1228897" y="744465"/>
                </a:lnTo>
                <a:lnTo>
                  <a:pt x="1102822" y="744465"/>
                </a:lnTo>
                <a:cubicBezTo>
                  <a:pt x="1099100" y="728244"/>
                  <a:pt x="1096235" y="710937"/>
                  <a:pt x="1094350" y="692774"/>
                </a:cubicBezTo>
                <a:cubicBezTo>
                  <a:pt x="1092465" y="674554"/>
                  <a:pt x="1091542" y="657315"/>
                  <a:pt x="1091542" y="640979"/>
                </a:cubicBezTo>
                <a:cubicBezTo>
                  <a:pt x="1091542" y="607100"/>
                  <a:pt x="1095321" y="573877"/>
                  <a:pt x="1102822" y="541273"/>
                </a:cubicBezTo>
                <a:close/>
                <a:moveTo>
                  <a:pt x="1752017" y="530002"/>
                </a:moveTo>
                <a:cubicBezTo>
                  <a:pt x="1777072" y="530002"/>
                  <a:pt x="1802175" y="530611"/>
                  <a:pt x="1827277" y="531839"/>
                </a:cubicBezTo>
                <a:cubicBezTo>
                  <a:pt x="1852332" y="533115"/>
                  <a:pt x="1875550" y="536228"/>
                  <a:pt x="1896873" y="541282"/>
                </a:cubicBezTo>
                <a:lnTo>
                  <a:pt x="2109547" y="1265795"/>
                </a:lnTo>
                <a:lnTo>
                  <a:pt x="2318450" y="541282"/>
                </a:lnTo>
                <a:cubicBezTo>
                  <a:pt x="2339783" y="537503"/>
                  <a:pt x="2362334" y="534648"/>
                  <a:pt x="2386161" y="532810"/>
                </a:cubicBezTo>
                <a:cubicBezTo>
                  <a:pt x="2409988" y="530926"/>
                  <a:pt x="2433815" y="530002"/>
                  <a:pt x="2457700" y="530002"/>
                </a:cubicBezTo>
                <a:cubicBezTo>
                  <a:pt x="2476529" y="530002"/>
                  <a:pt x="2498166" y="530611"/>
                  <a:pt x="2522603" y="531839"/>
                </a:cubicBezTo>
                <a:cubicBezTo>
                  <a:pt x="2547049" y="533115"/>
                  <a:pt x="2575007" y="536894"/>
                  <a:pt x="2606335" y="543167"/>
                </a:cubicBezTo>
                <a:lnTo>
                  <a:pt x="2237535" y="1514184"/>
                </a:lnTo>
                <a:cubicBezTo>
                  <a:pt x="2213651" y="1517963"/>
                  <a:pt x="2188605" y="1520457"/>
                  <a:pt x="2162274" y="1521685"/>
                </a:cubicBezTo>
                <a:cubicBezTo>
                  <a:pt x="2135896" y="1522961"/>
                  <a:pt x="2113954" y="1523627"/>
                  <a:pt x="2096400" y="1523627"/>
                </a:cubicBezTo>
                <a:cubicBezTo>
                  <a:pt x="2077571" y="1523627"/>
                  <a:pt x="2056190" y="1522961"/>
                  <a:pt x="2032411" y="1521685"/>
                </a:cubicBezTo>
                <a:cubicBezTo>
                  <a:pt x="2008574" y="1520457"/>
                  <a:pt x="1985975" y="1517297"/>
                  <a:pt x="1964642" y="1512299"/>
                </a:cubicBezTo>
                <a:lnTo>
                  <a:pt x="1601439" y="543167"/>
                </a:lnTo>
                <a:cubicBezTo>
                  <a:pt x="1631549" y="536894"/>
                  <a:pt x="1659460" y="533115"/>
                  <a:pt x="1685172" y="531839"/>
                </a:cubicBezTo>
                <a:cubicBezTo>
                  <a:pt x="1710893" y="530611"/>
                  <a:pt x="1733187" y="530002"/>
                  <a:pt x="1752017" y="530002"/>
                </a:cubicBezTo>
                <a:close/>
                <a:moveTo>
                  <a:pt x="150578" y="530002"/>
                </a:moveTo>
                <a:cubicBezTo>
                  <a:pt x="175681" y="530002"/>
                  <a:pt x="200736" y="530611"/>
                  <a:pt x="225838" y="531839"/>
                </a:cubicBezTo>
                <a:cubicBezTo>
                  <a:pt x="250941" y="533115"/>
                  <a:pt x="274111" y="536228"/>
                  <a:pt x="295492" y="541282"/>
                </a:cubicBezTo>
                <a:lnTo>
                  <a:pt x="508117" y="1265795"/>
                </a:lnTo>
                <a:lnTo>
                  <a:pt x="717020" y="541282"/>
                </a:lnTo>
                <a:cubicBezTo>
                  <a:pt x="738353" y="537503"/>
                  <a:pt x="760905" y="534648"/>
                  <a:pt x="784779" y="532810"/>
                </a:cubicBezTo>
                <a:cubicBezTo>
                  <a:pt x="808559" y="530926"/>
                  <a:pt x="832434" y="530002"/>
                  <a:pt x="856270" y="530002"/>
                </a:cubicBezTo>
                <a:cubicBezTo>
                  <a:pt x="875052" y="530002"/>
                  <a:pt x="896737" y="530611"/>
                  <a:pt x="921173" y="531839"/>
                </a:cubicBezTo>
                <a:cubicBezTo>
                  <a:pt x="945667" y="533115"/>
                  <a:pt x="973578" y="536894"/>
                  <a:pt x="1004954" y="543167"/>
                </a:cubicBezTo>
                <a:lnTo>
                  <a:pt x="636086" y="1514184"/>
                </a:lnTo>
                <a:cubicBezTo>
                  <a:pt x="612202" y="1517963"/>
                  <a:pt x="587157" y="1520457"/>
                  <a:pt x="560769" y="1521685"/>
                </a:cubicBezTo>
                <a:cubicBezTo>
                  <a:pt x="534438" y="1522961"/>
                  <a:pt x="512496" y="1523627"/>
                  <a:pt x="494942" y="1523627"/>
                </a:cubicBezTo>
                <a:cubicBezTo>
                  <a:pt x="476113" y="1523627"/>
                  <a:pt x="454789" y="1522961"/>
                  <a:pt x="430953" y="1521685"/>
                </a:cubicBezTo>
                <a:cubicBezTo>
                  <a:pt x="407126" y="1520457"/>
                  <a:pt x="384517" y="1517297"/>
                  <a:pt x="363194" y="1512299"/>
                </a:cubicBezTo>
                <a:lnTo>
                  <a:pt x="0" y="543167"/>
                </a:lnTo>
                <a:cubicBezTo>
                  <a:pt x="30100" y="536894"/>
                  <a:pt x="58021" y="533115"/>
                  <a:pt x="83733" y="531839"/>
                </a:cubicBezTo>
                <a:cubicBezTo>
                  <a:pt x="109454" y="530611"/>
                  <a:pt x="131749" y="530002"/>
                  <a:pt x="150578" y="530002"/>
                </a:cubicBezTo>
                <a:close/>
                <a:moveTo>
                  <a:pt x="4053446" y="518674"/>
                </a:moveTo>
                <a:cubicBezTo>
                  <a:pt x="4102328" y="518674"/>
                  <a:pt x="4150649" y="523062"/>
                  <a:pt x="4198313" y="531839"/>
                </a:cubicBezTo>
                <a:cubicBezTo>
                  <a:pt x="4245967" y="540664"/>
                  <a:pt x="4294287" y="553829"/>
                  <a:pt x="4343226" y="571383"/>
                </a:cubicBezTo>
                <a:cubicBezTo>
                  <a:pt x="4340723" y="603987"/>
                  <a:pt x="4334450" y="637866"/>
                  <a:pt x="4324397" y="672974"/>
                </a:cubicBezTo>
                <a:cubicBezTo>
                  <a:pt x="4314345" y="708129"/>
                  <a:pt x="4302455" y="738848"/>
                  <a:pt x="4288623" y="765179"/>
                </a:cubicBezTo>
                <a:cubicBezTo>
                  <a:pt x="4258513" y="752680"/>
                  <a:pt x="4225300" y="741657"/>
                  <a:pt x="4188917" y="732270"/>
                </a:cubicBezTo>
                <a:cubicBezTo>
                  <a:pt x="4152534" y="722884"/>
                  <a:pt x="4114266" y="718134"/>
                  <a:pt x="4074113" y="718134"/>
                </a:cubicBezTo>
                <a:cubicBezTo>
                  <a:pt x="4031456" y="718134"/>
                  <a:pt x="3998186" y="724769"/>
                  <a:pt x="3974359" y="737935"/>
                </a:cubicBezTo>
                <a:cubicBezTo>
                  <a:pt x="3950532" y="751100"/>
                  <a:pt x="3938642" y="772118"/>
                  <a:pt x="3938642" y="800953"/>
                </a:cubicBezTo>
                <a:cubicBezTo>
                  <a:pt x="3938642" y="828607"/>
                  <a:pt x="3947115" y="847998"/>
                  <a:pt x="3964002" y="859326"/>
                </a:cubicBezTo>
                <a:cubicBezTo>
                  <a:pt x="3980947" y="870606"/>
                  <a:pt x="4005126" y="881268"/>
                  <a:pt x="4036454" y="891263"/>
                </a:cubicBezTo>
                <a:lnTo>
                  <a:pt x="4143709" y="923258"/>
                </a:lnTo>
                <a:cubicBezTo>
                  <a:pt x="4178817" y="933311"/>
                  <a:pt x="4210497" y="945553"/>
                  <a:pt x="4238770" y="959994"/>
                </a:cubicBezTo>
                <a:cubicBezTo>
                  <a:pt x="4266986" y="974387"/>
                  <a:pt x="4291127" y="992293"/>
                  <a:pt x="4311222" y="1013626"/>
                </a:cubicBezTo>
                <a:cubicBezTo>
                  <a:pt x="4331280" y="1034959"/>
                  <a:pt x="4346996" y="1061280"/>
                  <a:pt x="4358267" y="1092665"/>
                </a:cubicBezTo>
                <a:cubicBezTo>
                  <a:pt x="4369547" y="1124041"/>
                  <a:pt x="4375212" y="1162262"/>
                  <a:pt x="4375212" y="1207422"/>
                </a:cubicBezTo>
                <a:cubicBezTo>
                  <a:pt x="4375212" y="1253857"/>
                  <a:pt x="4365463" y="1297180"/>
                  <a:pt x="4346025" y="1337286"/>
                </a:cubicBezTo>
                <a:cubicBezTo>
                  <a:pt x="4326529" y="1377486"/>
                  <a:pt x="4298304" y="1412232"/>
                  <a:pt x="4261369" y="1441732"/>
                </a:cubicBezTo>
                <a:cubicBezTo>
                  <a:pt x="4224320" y="1471223"/>
                  <a:pt x="4179521" y="1494441"/>
                  <a:pt x="4126812" y="1511386"/>
                </a:cubicBezTo>
                <a:cubicBezTo>
                  <a:pt x="4074103" y="1528330"/>
                  <a:pt x="4014502" y="1536793"/>
                  <a:pt x="3948019" y="1536793"/>
                </a:cubicBezTo>
                <a:cubicBezTo>
                  <a:pt x="3917909" y="1536793"/>
                  <a:pt x="3890312" y="1535822"/>
                  <a:pt x="3865200" y="1533937"/>
                </a:cubicBezTo>
                <a:cubicBezTo>
                  <a:pt x="3840088" y="1532052"/>
                  <a:pt x="3815956" y="1528940"/>
                  <a:pt x="3792748" y="1524551"/>
                </a:cubicBezTo>
                <a:cubicBezTo>
                  <a:pt x="3769530" y="1520115"/>
                  <a:pt x="3746674" y="1514803"/>
                  <a:pt x="3724066" y="1508530"/>
                </a:cubicBezTo>
                <a:cubicBezTo>
                  <a:pt x="3701457" y="1502257"/>
                  <a:pt x="3677021" y="1494137"/>
                  <a:pt x="3650690" y="1484084"/>
                </a:cubicBezTo>
                <a:cubicBezTo>
                  <a:pt x="3653194" y="1450205"/>
                  <a:pt x="3659162" y="1416068"/>
                  <a:pt x="3668548" y="1381522"/>
                </a:cubicBezTo>
                <a:cubicBezTo>
                  <a:pt x="3677992" y="1347033"/>
                  <a:pt x="3690234" y="1313458"/>
                  <a:pt x="3705236" y="1280845"/>
                </a:cubicBezTo>
                <a:cubicBezTo>
                  <a:pt x="3746665" y="1297171"/>
                  <a:pt x="3785856" y="1309365"/>
                  <a:pt x="3822848" y="1317533"/>
                </a:cubicBezTo>
                <a:cubicBezTo>
                  <a:pt x="3859841" y="1325700"/>
                  <a:pt x="3898470" y="1329775"/>
                  <a:pt x="3938623" y="1329775"/>
                </a:cubicBezTo>
                <a:cubicBezTo>
                  <a:pt x="3956177" y="1329775"/>
                  <a:pt x="3975311" y="1328194"/>
                  <a:pt x="3995978" y="1325024"/>
                </a:cubicBezTo>
                <a:cubicBezTo>
                  <a:pt x="4016692" y="1321959"/>
                  <a:pt x="4035826" y="1316295"/>
                  <a:pt x="4053437" y="1308137"/>
                </a:cubicBezTo>
                <a:cubicBezTo>
                  <a:pt x="4070943" y="1299969"/>
                  <a:pt x="4085688" y="1289308"/>
                  <a:pt x="4097626" y="1276095"/>
                </a:cubicBezTo>
                <a:cubicBezTo>
                  <a:pt x="4109563" y="1262929"/>
                  <a:pt x="4115484" y="1245737"/>
                  <a:pt x="4115484" y="1224357"/>
                </a:cubicBezTo>
                <a:cubicBezTo>
                  <a:pt x="4115484" y="1194247"/>
                  <a:pt x="4106403" y="1172619"/>
                  <a:pt x="4088240" y="1159454"/>
                </a:cubicBezTo>
                <a:cubicBezTo>
                  <a:pt x="4070019" y="1146288"/>
                  <a:pt x="4044612" y="1134703"/>
                  <a:pt x="4012008" y="1124603"/>
                </a:cubicBezTo>
                <a:lnTo>
                  <a:pt x="3895310" y="1090771"/>
                </a:lnTo>
                <a:cubicBezTo>
                  <a:pt x="3825047" y="1070714"/>
                  <a:pt x="3770196" y="1040870"/>
                  <a:pt x="3730653" y="1001374"/>
                </a:cubicBezTo>
                <a:cubicBezTo>
                  <a:pt x="3691157" y="961831"/>
                  <a:pt x="3671414" y="902592"/>
                  <a:pt x="3671414" y="823552"/>
                </a:cubicBezTo>
                <a:cubicBezTo>
                  <a:pt x="3671414" y="728234"/>
                  <a:pt x="3705550" y="653535"/>
                  <a:pt x="3773928" y="599598"/>
                </a:cubicBezTo>
                <a:cubicBezTo>
                  <a:pt x="3842306" y="545661"/>
                  <a:pt x="3935472" y="518674"/>
                  <a:pt x="4053446" y="518674"/>
                </a:cubicBezTo>
                <a:close/>
                <a:moveTo>
                  <a:pt x="3099354" y="518674"/>
                </a:moveTo>
                <a:cubicBezTo>
                  <a:pt x="3167113" y="518674"/>
                  <a:pt x="3227324" y="530611"/>
                  <a:pt x="3280033" y="554439"/>
                </a:cubicBezTo>
                <a:cubicBezTo>
                  <a:pt x="3332694" y="578266"/>
                  <a:pt x="3377540" y="610869"/>
                  <a:pt x="3414589" y="652307"/>
                </a:cubicBezTo>
                <a:cubicBezTo>
                  <a:pt x="3451582" y="693688"/>
                  <a:pt x="3479493" y="742932"/>
                  <a:pt x="3498274" y="800029"/>
                </a:cubicBezTo>
                <a:cubicBezTo>
                  <a:pt x="3517104" y="857127"/>
                  <a:pt x="3526547" y="918251"/>
                  <a:pt x="3526556" y="983497"/>
                </a:cubicBezTo>
                <a:cubicBezTo>
                  <a:pt x="3526556" y="1007324"/>
                  <a:pt x="3525643" y="1030846"/>
                  <a:pt x="3523748" y="1054064"/>
                </a:cubicBezTo>
                <a:cubicBezTo>
                  <a:pt x="3521864" y="1077282"/>
                  <a:pt x="3519617" y="1095750"/>
                  <a:pt x="3517113" y="1109581"/>
                </a:cubicBezTo>
                <a:lnTo>
                  <a:pt x="2892355" y="1109581"/>
                </a:lnTo>
                <a:cubicBezTo>
                  <a:pt x="2897353" y="1184851"/>
                  <a:pt x="2923731" y="1239397"/>
                  <a:pt x="2971395" y="1273277"/>
                </a:cubicBezTo>
                <a:cubicBezTo>
                  <a:pt x="3019096" y="1307166"/>
                  <a:pt x="3081762" y="1324101"/>
                  <a:pt x="3159574" y="1324101"/>
                </a:cubicBezTo>
                <a:cubicBezTo>
                  <a:pt x="3202230" y="1324101"/>
                  <a:pt x="3245810" y="1320074"/>
                  <a:pt x="3290352" y="1311859"/>
                </a:cubicBezTo>
                <a:cubicBezTo>
                  <a:pt x="3334902" y="1303739"/>
                  <a:pt x="3377254" y="1292106"/>
                  <a:pt x="3417407" y="1277056"/>
                </a:cubicBezTo>
                <a:cubicBezTo>
                  <a:pt x="3431182" y="1302168"/>
                  <a:pt x="3443119" y="1332269"/>
                  <a:pt x="3453172" y="1367376"/>
                </a:cubicBezTo>
                <a:cubicBezTo>
                  <a:pt x="3463176" y="1402531"/>
                  <a:pt x="3468840" y="1440190"/>
                  <a:pt x="3470116" y="1480295"/>
                </a:cubicBezTo>
                <a:cubicBezTo>
                  <a:pt x="3372247" y="1517954"/>
                  <a:pt x="3261832" y="1536784"/>
                  <a:pt x="3138908" y="1536784"/>
                </a:cubicBezTo>
                <a:cubicBezTo>
                  <a:pt x="3048540" y="1536784"/>
                  <a:pt x="2971081" y="1524180"/>
                  <a:pt x="2906482" y="1499125"/>
                </a:cubicBezTo>
                <a:cubicBezTo>
                  <a:pt x="2841826" y="1474022"/>
                  <a:pt x="2789174" y="1439229"/>
                  <a:pt x="2748403" y="1394678"/>
                </a:cubicBezTo>
                <a:cubicBezTo>
                  <a:pt x="2707584" y="1350184"/>
                  <a:pt x="2677473" y="1297171"/>
                  <a:pt x="2658035" y="1235685"/>
                </a:cubicBezTo>
                <a:cubicBezTo>
                  <a:pt x="2638587" y="1174199"/>
                  <a:pt x="2628896" y="1107097"/>
                  <a:pt x="2628896" y="1034340"/>
                </a:cubicBezTo>
                <a:cubicBezTo>
                  <a:pt x="2628896" y="962802"/>
                  <a:pt x="2638901" y="895700"/>
                  <a:pt x="2659006" y="832938"/>
                </a:cubicBezTo>
                <a:cubicBezTo>
                  <a:pt x="2679054" y="770224"/>
                  <a:pt x="2708907" y="715630"/>
                  <a:pt x="2748403" y="669195"/>
                </a:cubicBezTo>
                <a:cubicBezTo>
                  <a:pt x="2787946" y="622816"/>
                  <a:pt x="2836828" y="586128"/>
                  <a:pt x="2895201" y="559131"/>
                </a:cubicBezTo>
                <a:cubicBezTo>
                  <a:pt x="2953517" y="532201"/>
                  <a:pt x="3021543" y="518674"/>
                  <a:pt x="3099354" y="518674"/>
                </a:cubicBezTo>
                <a:close/>
                <a:moveTo>
                  <a:pt x="2421287" y="358387"/>
                </a:moveTo>
                <a:cubicBezTo>
                  <a:pt x="2414090" y="358025"/>
                  <a:pt x="2408122" y="358891"/>
                  <a:pt x="2403372" y="360833"/>
                </a:cubicBezTo>
                <a:cubicBezTo>
                  <a:pt x="2398679" y="362823"/>
                  <a:pt x="2394852" y="365326"/>
                  <a:pt x="2392148" y="368439"/>
                </a:cubicBezTo>
                <a:cubicBezTo>
                  <a:pt x="2389340" y="371495"/>
                  <a:pt x="2387398" y="374969"/>
                  <a:pt x="2386237" y="378682"/>
                </a:cubicBezTo>
                <a:cubicBezTo>
                  <a:pt x="2385114" y="382461"/>
                  <a:pt x="2384504" y="386078"/>
                  <a:pt x="2384504" y="389705"/>
                </a:cubicBezTo>
                <a:cubicBezTo>
                  <a:pt x="2384504" y="402109"/>
                  <a:pt x="2389197" y="410581"/>
                  <a:pt x="2398536" y="415017"/>
                </a:cubicBezTo>
                <a:cubicBezTo>
                  <a:pt x="2407827" y="419406"/>
                  <a:pt x="2420326" y="421605"/>
                  <a:pt x="2436042" y="421605"/>
                </a:cubicBezTo>
                <a:cubicBezTo>
                  <a:pt x="2456604" y="421605"/>
                  <a:pt x="2473187" y="418292"/>
                  <a:pt x="2485791" y="411809"/>
                </a:cubicBezTo>
                <a:cubicBezTo>
                  <a:pt x="2498347" y="405222"/>
                  <a:pt x="2504677" y="396445"/>
                  <a:pt x="2504677" y="385326"/>
                </a:cubicBezTo>
                <a:cubicBezTo>
                  <a:pt x="2504677" y="382061"/>
                  <a:pt x="2504220" y="378948"/>
                  <a:pt x="2503402" y="375988"/>
                </a:cubicBezTo>
                <a:cubicBezTo>
                  <a:pt x="2502631" y="373027"/>
                  <a:pt x="2501050" y="370371"/>
                  <a:pt x="2498804" y="367925"/>
                </a:cubicBezTo>
                <a:cubicBezTo>
                  <a:pt x="2496452" y="365421"/>
                  <a:pt x="2493244" y="363489"/>
                  <a:pt x="2489208" y="361804"/>
                </a:cubicBezTo>
                <a:cubicBezTo>
                  <a:pt x="2485124" y="360119"/>
                  <a:pt x="2479660" y="359358"/>
                  <a:pt x="2472825" y="359358"/>
                </a:cubicBezTo>
                <a:close/>
                <a:moveTo>
                  <a:pt x="3755298" y="144590"/>
                </a:moveTo>
                <a:cubicBezTo>
                  <a:pt x="3737335" y="144590"/>
                  <a:pt x="3724322" y="151378"/>
                  <a:pt x="3716363" y="164952"/>
                </a:cubicBezTo>
                <a:cubicBezTo>
                  <a:pt x="3708301" y="178479"/>
                  <a:pt x="3704369" y="198070"/>
                  <a:pt x="3704369" y="223582"/>
                </a:cubicBezTo>
                <a:cubicBezTo>
                  <a:pt x="3704369" y="249104"/>
                  <a:pt x="3708301" y="268590"/>
                  <a:pt x="3716363" y="282165"/>
                </a:cubicBezTo>
                <a:cubicBezTo>
                  <a:pt x="3724322" y="295730"/>
                  <a:pt x="3737335" y="302470"/>
                  <a:pt x="3755298" y="302470"/>
                </a:cubicBezTo>
                <a:cubicBezTo>
                  <a:pt x="3773623" y="302470"/>
                  <a:pt x="3786788" y="295739"/>
                  <a:pt x="3794794" y="282165"/>
                </a:cubicBezTo>
                <a:cubicBezTo>
                  <a:pt x="3802857" y="268590"/>
                  <a:pt x="3806836" y="249104"/>
                  <a:pt x="3806836" y="223582"/>
                </a:cubicBezTo>
                <a:cubicBezTo>
                  <a:pt x="3806836" y="198070"/>
                  <a:pt x="3802857" y="178479"/>
                  <a:pt x="3794794" y="164952"/>
                </a:cubicBezTo>
                <a:cubicBezTo>
                  <a:pt x="3786778" y="151378"/>
                  <a:pt x="3773613" y="144590"/>
                  <a:pt x="3755298" y="144590"/>
                </a:cubicBezTo>
                <a:close/>
                <a:moveTo>
                  <a:pt x="2162445" y="144590"/>
                </a:moveTo>
                <a:cubicBezTo>
                  <a:pt x="2144434" y="144590"/>
                  <a:pt x="2131469" y="151377"/>
                  <a:pt x="2123511" y="164952"/>
                </a:cubicBezTo>
                <a:cubicBezTo>
                  <a:pt x="2115448" y="178479"/>
                  <a:pt x="2111469" y="198070"/>
                  <a:pt x="2111469" y="223582"/>
                </a:cubicBezTo>
                <a:cubicBezTo>
                  <a:pt x="2111469" y="249103"/>
                  <a:pt x="2115448" y="268590"/>
                  <a:pt x="2123511" y="282164"/>
                </a:cubicBezTo>
                <a:cubicBezTo>
                  <a:pt x="2131469" y="295729"/>
                  <a:pt x="2144434" y="302469"/>
                  <a:pt x="2162445" y="302469"/>
                </a:cubicBezTo>
                <a:cubicBezTo>
                  <a:pt x="2180713" y="302469"/>
                  <a:pt x="2193878" y="295739"/>
                  <a:pt x="2201884" y="282164"/>
                </a:cubicBezTo>
                <a:cubicBezTo>
                  <a:pt x="2209947" y="268590"/>
                  <a:pt x="2213926" y="249103"/>
                  <a:pt x="2213926" y="223582"/>
                </a:cubicBezTo>
                <a:cubicBezTo>
                  <a:pt x="2213926" y="198070"/>
                  <a:pt x="2209947" y="178479"/>
                  <a:pt x="2201884" y="164952"/>
                </a:cubicBezTo>
                <a:cubicBezTo>
                  <a:pt x="2193878" y="151377"/>
                  <a:pt x="2180713" y="144590"/>
                  <a:pt x="2162445" y="144590"/>
                </a:cubicBezTo>
                <a:close/>
                <a:moveTo>
                  <a:pt x="4042175" y="144590"/>
                </a:moveTo>
                <a:cubicBezTo>
                  <a:pt x="4024165" y="144590"/>
                  <a:pt x="4011152" y="151378"/>
                  <a:pt x="4003193" y="164952"/>
                </a:cubicBezTo>
                <a:cubicBezTo>
                  <a:pt x="3995178" y="178479"/>
                  <a:pt x="3991151" y="198070"/>
                  <a:pt x="3991151" y="223582"/>
                </a:cubicBezTo>
                <a:cubicBezTo>
                  <a:pt x="3991151" y="249104"/>
                  <a:pt x="3995188" y="268590"/>
                  <a:pt x="4003193" y="282165"/>
                </a:cubicBezTo>
                <a:cubicBezTo>
                  <a:pt x="4011152" y="295730"/>
                  <a:pt x="4024165" y="302470"/>
                  <a:pt x="4042175" y="302470"/>
                </a:cubicBezTo>
                <a:cubicBezTo>
                  <a:pt x="4060443" y="302470"/>
                  <a:pt x="4073656" y="295739"/>
                  <a:pt x="4081567" y="282165"/>
                </a:cubicBezTo>
                <a:cubicBezTo>
                  <a:pt x="4089629" y="268590"/>
                  <a:pt x="4093656" y="249104"/>
                  <a:pt x="4093656" y="223582"/>
                </a:cubicBezTo>
                <a:cubicBezTo>
                  <a:pt x="4093656" y="198070"/>
                  <a:pt x="4089629" y="178479"/>
                  <a:pt x="4081567" y="164952"/>
                </a:cubicBezTo>
                <a:cubicBezTo>
                  <a:pt x="4073656" y="151378"/>
                  <a:pt x="4060443" y="144590"/>
                  <a:pt x="4042175" y="144590"/>
                </a:cubicBezTo>
                <a:close/>
                <a:moveTo>
                  <a:pt x="2725251" y="143086"/>
                </a:moveTo>
                <a:cubicBezTo>
                  <a:pt x="2708926" y="143086"/>
                  <a:pt x="2696522" y="147731"/>
                  <a:pt x="2688002" y="156813"/>
                </a:cubicBezTo>
                <a:lnTo>
                  <a:pt x="2672803" y="195538"/>
                </a:lnTo>
                <a:lnTo>
                  <a:pt x="2672799" y="195538"/>
                </a:lnTo>
                <a:lnTo>
                  <a:pt x="2672799" y="195547"/>
                </a:lnTo>
                <a:lnTo>
                  <a:pt x="2672803" y="195538"/>
                </a:lnTo>
                <a:lnTo>
                  <a:pt x="2771830" y="195538"/>
                </a:lnTo>
                <a:cubicBezTo>
                  <a:pt x="2771173" y="179926"/>
                  <a:pt x="2766832" y="167217"/>
                  <a:pt x="2758874" y="157574"/>
                </a:cubicBezTo>
                <a:cubicBezTo>
                  <a:pt x="2750868" y="147988"/>
                  <a:pt x="2739635" y="143086"/>
                  <a:pt x="2725251" y="143086"/>
                </a:cubicBezTo>
                <a:close/>
                <a:moveTo>
                  <a:pt x="2441402" y="135785"/>
                </a:moveTo>
                <a:cubicBezTo>
                  <a:pt x="2427313" y="135785"/>
                  <a:pt x="2417213" y="139821"/>
                  <a:pt x="2410987" y="147779"/>
                </a:cubicBezTo>
                <a:cubicBezTo>
                  <a:pt x="2404809" y="155842"/>
                  <a:pt x="2401696" y="166656"/>
                  <a:pt x="2401696" y="180383"/>
                </a:cubicBezTo>
                <a:cubicBezTo>
                  <a:pt x="2401696" y="194110"/>
                  <a:pt x="2404819" y="204924"/>
                  <a:pt x="2410987" y="212730"/>
                </a:cubicBezTo>
                <a:cubicBezTo>
                  <a:pt x="2417213" y="220584"/>
                  <a:pt x="2427323" y="224515"/>
                  <a:pt x="2441402" y="224515"/>
                </a:cubicBezTo>
                <a:cubicBezTo>
                  <a:pt x="2455129" y="224515"/>
                  <a:pt x="2465029" y="220584"/>
                  <a:pt x="2471045" y="212730"/>
                </a:cubicBezTo>
                <a:cubicBezTo>
                  <a:pt x="2477118" y="204924"/>
                  <a:pt x="2480136" y="194110"/>
                  <a:pt x="2480127" y="180383"/>
                </a:cubicBezTo>
                <a:cubicBezTo>
                  <a:pt x="2480127" y="166656"/>
                  <a:pt x="2477118" y="155842"/>
                  <a:pt x="2471045" y="147779"/>
                </a:cubicBezTo>
                <a:cubicBezTo>
                  <a:pt x="2465029" y="139812"/>
                  <a:pt x="2455129" y="135785"/>
                  <a:pt x="2441402" y="135785"/>
                </a:cubicBezTo>
                <a:close/>
                <a:moveTo>
                  <a:pt x="3248504" y="100411"/>
                </a:moveTo>
                <a:cubicBezTo>
                  <a:pt x="3255596" y="100411"/>
                  <a:pt x="3262079" y="100563"/>
                  <a:pt x="3268047" y="100925"/>
                </a:cubicBezTo>
                <a:cubicBezTo>
                  <a:pt x="3274016" y="101277"/>
                  <a:pt x="3279737" y="101791"/>
                  <a:pt x="3285192" y="102810"/>
                </a:cubicBezTo>
                <a:cubicBezTo>
                  <a:pt x="3290656" y="103781"/>
                  <a:pt x="3296110" y="105056"/>
                  <a:pt x="3301575" y="106684"/>
                </a:cubicBezTo>
                <a:cubicBezTo>
                  <a:pt x="3307086" y="108312"/>
                  <a:pt x="3313160" y="110406"/>
                  <a:pt x="3319947" y="112958"/>
                </a:cubicBezTo>
                <a:cubicBezTo>
                  <a:pt x="3319947" y="120411"/>
                  <a:pt x="3319033" y="128674"/>
                  <a:pt x="3317091" y="137860"/>
                </a:cubicBezTo>
                <a:cubicBezTo>
                  <a:pt x="3315149" y="146942"/>
                  <a:pt x="3312036" y="155766"/>
                  <a:pt x="3307905" y="164191"/>
                </a:cubicBezTo>
                <a:cubicBezTo>
                  <a:pt x="3298262" y="160973"/>
                  <a:pt x="3289837" y="158784"/>
                  <a:pt x="3282545" y="157661"/>
                </a:cubicBezTo>
                <a:cubicBezTo>
                  <a:pt x="3275349" y="156537"/>
                  <a:pt x="3266981" y="155976"/>
                  <a:pt x="3257643" y="155976"/>
                </a:cubicBezTo>
                <a:cubicBezTo>
                  <a:pt x="3237747" y="155976"/>
                  <a:pt x="3222687" y="162506"/>
                  <a:pt x="3212540" y="175471"/>
                </a:cubicBezTo>
                <a:cubicBezTo>
                  <a:pt x="3202383" y="188589"/>
                  <a:pt x="3197337" y="207161"/>
                  <a:pt x="3197337" y="231293"/>
                </a:cubicBezTo>
                <a:cubicBezTo>
                  <a:pt x="3197337" y="257367"/>
                  <a:pt x="3202744" y="276396"/>
                  <a:pt x="3213720" y="288286"/>
                </a:cubicBezTo>
                <a:cubicBezTo>
                  <a:pt x="3224696" y="300223"/>
                  <a:pt x="3239489" y="306097"/>
                  <a:pt x="3258166" y="306097"/>
                </a:cubicBezTo>
                <a:cubicBezTo>
                  <a:pt x="3263012" y="306097"/>
                  <a:pt x="3267400" y="306049"/>
                  <a:pt x="3271436" y="305897"/>
                </a:cubicBezTo>
                <a:cubicBezTo>
                  <a:pt x="3275463" y="305744"/>
                  <a:pt x="3279347" y="305383"/>
                  <a:pt x="3283278" y="304669"/>
                </a:cubicBezTo>
                <a:cubicBezTo>
                  <a:pt x="3287153" y="304002"/>
                  <a:pt x="3291084" y="303089"/>
                  <a:pt x="3295121" y="301765"/>
                </a:cubicBezTo>
                <a:cubicBezTo>
                  <a:pt x="3299147" y="300537"/>
                  <a:pt x="3303898" y="298909"/>
                  <a:pt x="3309361" y="296968"/>
                </a:cubicBezTo>
                <a:cubicBezTo>
                  <a:pt x="3313188" y="303450"/>
                  <a:pt x="3316454" y="310894"/>
                  <a:pt x="3319052" y="319424"/>
                </a:cubicBezTo>
                <a:cubicBezTo>
                  <a:pt x="3321603" y="327991"/>
                  <a:pt x="3322879" y="337996"/>
                  <a:pt x="3322879" y="349629"/>
                </a:cubicBezTo>
                <a:cubicBezTo>
                  <a:pt x="3309942" y="354779"/>
                  <a:pt x="3297900" y="358044"/>
                  <a:pt x="3286620" y="359472"/>
                </a:cubicBezTo>
                <a:cubicBezTo>
                  <a:pt x="3275396" y="360947"/>
                  <a:pt x="3263659" y="361661"/>
                  <a:pt x="3251360" y="361661"/>
                </a:cubicBezTo>
                <a:cubicBezTo>
                  <a:pt x="3230436" y="361661"/>
                  <a:pt x="3212273" y="358292"/>
                  <a:pt x="3196814" y="351714"/>
                </a:cubicBezTo>
                <a:cubicBezTo>
                  <a:pt x="3181354" y="345183"/>
                  <a:pt x="3168598" y="336045"/>
                  <a:pt x="3158441" y="324469"/>
                </a:cubicBezTo>
                <a:cubicBezTo>
                  <a:pt x="3148284" y="312941"/>
                  <a:pt x="3140630" y="299157"/>
                  <a:pt x="3135480" y="283193"/>
                </a:cubicBezTo>
                <a:cubicBezTo>
                  <a:pt x="3130378" y="267276"/>
                  <a:pt x="3127779" y="249980"/>
                  <a:pt x="3127779" y="231303"/>
                </a:cubicBezTo>
                <a:cubicBezTo>
                  <a:pt x="3127779" y="212987"/>
                  <a:pt x="3130283" y="195891"/>
                  <a:pt x="3135233" y="180069"/>
                </a:cubicBezTo>
                <a:cubicBezTo>
                  <a:pt x="3140230" y="164400"/>
                  <a:pt x="3147836" y="150473"/>
                  <a:pt x="3157889" y="138584"/>
                </a:cubicBezTo>
                <a:cubicBezTo>
                  <a:pt x="3168046" y="126694"/>
                  <a:pt x="3180745" y="117308"/>
                  <a:pt x="3195900" y="110568"/>
                </a:cubicBezTo>
                <a:cubicBezTo>
                  <a:pt x="3210950" y="103781"/>
                  <a:pt x="3228504" y="100411"/>
                  <a:pt x="3248504" y="100411"/>
                </a:cubicBezTo>
                <a:close/>
                <a:moveTo>
                  <a:pt x="3006159" y="100411"/>
                </a:moveTo>
                <a:cubicBezTo>
                  <a:pt x="3018658" y="100411"/>
                  <a:pt x="3031062" y="101582"/>
                  <a:pt x="3043304" y="103781"/>
                </a:cubicBezTo>
                <a:cubicBezTo>
                  <a:pt x="3055546" y="106027"/>
                  <a:pt x="3067902" y="109492"/>
                  <a:pt x="3080506" y="113938"/>
                </a:cubicBezTo>
                <a:cubicBezTo>
                  <a:pt x="3079792" y="122353"/>
                  <a:pt x="3078211" y="130978"/>
                  <a:pt x="3075660" y="140059"/>
                </a:cubicBezTo>
                <a:cubicBezTo>
                  <a:pt x="3073004" y="148988"/>
                  <a:pt x="3070044" y="156899"/>
                  <a:pt x="3066474" y="163734"/>
                </a:cubicBezTo>
                <a:cubicBezTo>
                  <a:pt x="3058716" y="160469"/>
                  <a:pt x="3050253" y="157661"/>
                  <a:pt x="3040857" y="155262"/>
                </a:cubicBezTo>
                <a:cubicBezTo>
                  <a:pt x="3031576" y="152758"/>
                  <a:pt x="3021723" y="151635"/>
                  <a:pt x="3011414" y="151635"/>
                </a:cubicBezTo>
                <a:cubicBezTo>
                  <a:pt x="3000495" y="151635"/>
                  <a:pt x="2991918" y="153272"/>
                  <a:pt x="2985797" y="156632"/>
                </a:cubicBezTo>
                <a:cubicBezTo>
                  <a:pt x="2979676" y="160050"/>
                  <a:pt x="2976659" y="165409"/>
                  <a:pt x="2976659" y="172863"/>
                </a:cubicBezTo>
                <a:cubicBezTo>
                  <a:pt x="2976659" y="179907"/>
                  <a:pt x="2978800" y="184905"/>
                  <a:pt x="2983084" y="187818"/>
                </a:cubicBezTo>
                <a:cubicBezTo>
                  <a:pt x="2987520" y="190722"/>
                  <a:pt x="2993698" y="193482"/>
                  <a:pt x="3001761" y="196033"/>
                </a:cubicBezTo>
                <a:lnTo>
                  <a:pt x="3029310" y="204201"/>
                </a:lnTo>
                <a:cubicBezTo>
                  <a:pt x="3038287" y="206857"/>
                  <a:pt x="3046407" y="209913"/>
                  <a:pt x="3053699" y="213692"/>
                </a:cubicBezTo>
                <a:cubicBezTo>
                  <a:pt x="3060896" y="217366"/>
                  <a:pt x="3067121" y="221907"/>
                  <a:pt x="3072271" y="227419"/>
                </a:cubicBezTo>
                <a:cubicBezTo>
                  <a:pt x="3077374" y="232883"/>
                  <a:pt x="3081400" y="239661"/>
                  <a:pt x="3084361" y="247676"/>
                </a:cubicBezTo>
                <a:cubicBezTo>
                  <a:pt x="3087217" y="255739"/>
                  <a:pt x="3088702" y="265534"/>
                  <a:pt x="3088702" y="277167"/>
                </a:cubicBezTo>
                <a:cubicBezTo>
                  <a:pt x="3088692" y="289104"/>
                  <a:pt x="3086141" y="300233"/>
                  <a:pt x="3081191" y="310437"/>
                </a:cubicBezTo>
                <a:cubicBezTo>
                  <a:pt x="3076193" y="320747"/>
                  <a:pt x="3068949" y="329724"/>
                  <a:pt x="3059458" y="337273"/>
                </a:cubicBezTo>
                <a:cubicBezTo>
                  <a:pt x="3049967" y="344821"/>
                  <a:pt x="3038439" y="350790"/>
                  <a:pt x="3024912" y="355131"/>
                </a:cubicBezTo>
                <a:cubicBezTo>
                  <a:pt x="3011395" y="359472"/>
                  <a:pt x="2996135" y="361661"/>
                  <a:pt x="2979095" y="361661"/>
                </a:cubicBezTo>
                <a:cubicBezTo>
                  <a:pt x="2971290" y="361661"/>
                  <a:pt x="2964245" y="361404"/>
                  <a:pt x="2957820" y="360947"/>
                </a:cubicBezTo>
                <a:cubicBezTo>
                  <a:pt x="2951394" y="360433"/>
                  <a:pt x="2945168" y="359624"/>
                  <a:pt x="2939200" y="358548"/>
                </a:cubicBezTo>
                <a:cubicBezTo>
                  <a:pt x="2933279" y="357378"/>
                  <a:pt x="2927357" y="356045"/>
                  <a:pt x="2921598" y="354360"/>
                </a:cubicBezTo>
                <a:cubicBezTo>
                  <a:pt x="2915782" y="352780"/>
                  <a:pt x="2909509" y="350686"/>
                  <a:pt x="2902769" y="348134"/>
                </a:cubicBezTo>
                <a:cubicBezTo>
                  <a:pt x="2903435" y="339405"/>
                  <a:pt x="2904911" y="330685"/>
                  <a:pt x="2907357" y="321804"/>
                </a:cubicBezTo>
                <a:cubicBezTo>
                  <a:pt x="2909756" y="312979"/>
                  <a:pt x="2912916" y="304402"/>
                  <a:pt x="2916801" y="295987"/>
                </a:cubicBezTo>
                <a:cubicBezTo>
                  <a:pt x="2927367" y="300223"/>
                  <a:pt x="2937419" y="303288"/>
                  <a:pt x="2946958" y="305430"/>
                </a:cubicBezTo>
                <a:cubicBezTo>
                  <a:pt x="2956449" y="307524"/>
                  <a:pt x="2966349" y="308543"/>
                  <a:pt x="2976659" y="308543"/>
                </a:cubicBezTo>
                <a:cubicBezTo>
                  <a:pt x="2981152" y="308543"/>
                  <a:pt x="2986045" y="308134"/>
                  <a:pt x="2991404" y="307315"/>
                </a:cubicBezTo>
                <a:cubicBezTo>
                  <a:pt x="2996706" y="306554"/>
                  <a:pt x="3001609" y="305069"/>
                  <a:pt x="3006150" y="302927"/>
                </a:cubicBezTo>
                <a:cubicBezTo>
                  <a:pt x="3010586" y="300890"/>
                  <a:pt x="3014413" y="298176"/>
                  <a:pt x="3017430" y="294759"/>
                </a:cubicBezTo>
                <a:cubicBezTo>
                  <a:pt x="3020543" y="291389"/>
                  <a:pt x="3022076" y="286953"/>
                  <a:pt x="3022076" y="281441"/>
                </a:cubicBezTo>
                <a:cubicBezTo>
                  <a:pt x="3022076" y="273788"/>
                  <a:pt x="3019677" y="268228"/>
                  <a:pt x="3015031" y="264859"/>
                </a:cubicBezTo>
                <a:cubicBezTo>
                  <a:pt x="3010338" y="261489"/>
                  <a:pt x="3003855" y="258433"/>
                  <a:pt x="2995488" y="255882"/>
                </a:cubicBezTo>
                <a:lnTo>
                  <a:pt x="2965540" y="247257"/>
                </a:lnTo>
                <a:cubicBezTo>
                  <a:pt x="2947529" y="242050"/>
                  <a:pt x="2933440" y="234397"/>
                  <a:pt x="2923293" y="224296"/>
                </a:cubicBezTo>
                <a:cubicBezTo>
                  <a:pt x="2913136" y="214092"/>
                  <a:pt x="2908090" y="198937"/>
                  <a:pt x="2908090" y="178632"/>
                </a:cubicBezTo>
                <a:cubicBezTo>
                  <a:pt x="2908090" y="154196"/>
                  <a:pt x="2916819" y="135004"/>
                  <a:pt x="2934421" y="121182"/>
                </a:cubicBezTo>
                <a:cubicBezTo>
                  <a:pt x="2951975" y="107351"/>
                  <a:pt x="2975859" y="100411"/>
                  <a:pt x="3006159" y="100411"/>
                </a:cubicBezTo>
                <a:close/>
                <a:moveTo>
                  <a:pt x="2440916" y="90701"/>
                </a:moveTo>
                <a:cubicBezTo>
                  <a:pt x="2457242" y="90701"/>
                  <a:pt x="2472292" y="93252"/>
                  <a:pt x="2485972" y="98307"/>
                </a:cubicBezTo>
                <a:cubicBezTo>
                  <a:pt x="2499803" y="103305"/>
                  <a:pt x="2511131" y="109787"/>
                  <a:pt x="2520365" y="117641"/>
                </a:cubicBezTo>
                <a:cubicBezTo>
                  <a:pt x="2526486" y="109473"/>
                  <a:pt x="2534244" y="103305"/>
                  <a:pt x="2543431" y="99268"/>
                </a:cubicBezTo>
                <a:cubicBezTo>
                  <a:pt x="2552512" y="95089"/>
                  <a:pt x="2564963" y="93100"/>
                  <a:pt x="2580633" y="93100"/>
                </a:cubicBezTo>
                <a:cubicBezTo>
                  <a:pt x="2581289" y="97326"/>
                  <a:pt x="2581851" y="101515"/>
                  <a:pt x="2582365" y="105646"/>
                </a:cubicBezTo>
                <a:cubicBezTo>
                  <a:pt x="2582879" y="109730"/>
                  <a:pt x="2583079" y="114071"/>
                  <a:pt x="2583098" y="118631"/>
                </a:cubicBezTo>
                <a:cubicBezTo>
                  <a:pt x="2583098" y="123895"/>
                  <a:pt x="2582946" y="129045"/>
                  <a:pt x="2582584" y="134300"/>
                </a:cubicBezTo>
                <a:cubicBezTo>
                  <a:pt x="2582279" y="139450"/>
                  <a:pt x="2581622" y="144914"/>
                  <a:pt x="2580652" y="150473"/>
                </a:cubicBezTo>
                <a:lnTo>
                  <a:pt x="2540899" y="150473"/>
                </a:lnTo>
                <a:cubicBezTo>
                  <a:pt x="2542526" y="153691"/>
                  <a:pt x="2544059" y="157670"/>
                  <a:pt x="2545335" y="162211"/>
                </a:cubicBezTo>
                <a:cubicBezTo>
                  <a:pt x="2546658" y="166809"/>
                  <a:pt x="2547324" y="172825"/>
                  <a:pt x="2547324" y="180326"/>
                </a:cubicBezTo>
                <a:cubicBezTo>
                  <a:pt x="2547324" y="193130"/>
                  <a:pt x="2544925" y="204972"/>
                  <a:pt x="2540175" y="215938"/>
                </a:cubicBezTo>
                <a:cubicBezTo>
                  <a:pt x="2535434" y="226867"/>
                  <a:pt x="2528495" y="236253"/>
                  <a:pt x="2519309" y="244106"/>
                </a:cubicBezTo>
                <a:cubicBezTo>
                  <a:pt x="2510227" y="251969"/>
                  <a:pt x="2498994" y="258138"/>
                  <a:pt x="2485781" y="262736"/>
                </a:cubicBezTo>
                <a:cubicBezTo>
                  <a:pt x="2472559" y="267324"/>
                  <a:pt x="2457556" y="269618"/>
                  <a:pt x="2440926" y="269618"/>
                </a:cubicBezTo>
                <a:cubicBezTo>
                  <a:pt x="2426894" y="269618"/>
                  <a:pt x="2414291" y="268200"/>
                  <a:pt x="2403115" y="265135"/>
                </a:cubicBezTo>
                <a:cubicBezTo>
                  <a:pt x="2397603" y="268866"/>
                  <a:pt x="2394185" y="272683"/>
                  <a:pt x="2392862" y="276720"/>
                </a:cubicBezTo>
                <a:cubicBezTo>
                  <a:pt x="2391587" y="280851"/>
                  <a:pt x="2390873" y="284621"/>
                  <a:pt x="2390873" y="288248"/>
                </a:cubicBezTo>
                <a:cubicBezTo>
                  <a:pt x="2390873" y="293502"/>
                  <a:pt x="2392615" y="297691"/>
                  <a:pt x="2396080" y="301004"/>
                </a:cubicBezTo>
                <a:cubicBezTo>
                  <a:pt x="2399488" y="304269"/>
                  <a:pt x="2406437" y="306001"/>
                  <a:pt x="2416842" y="306363"/>
                </a:cubicBezTo>
                <a:lnTo>
                  <a:pt x="2484039" y="307334"/>
                </a:lnTo>
                <a:cubicBezTo>
                  <a:pt x="2513787" y="308048"/>
                  <a:pt x="2535682" y="314673"/>
                  <a:pt x="2549761" y="327182"/>
                </a:cubicBezTo>
                <a:cubicBezTo>
                  <a:pt x="2563793" y="339786"/>
                  <a:pt x="2570837" y="357692"/>
                  <a:pt x="2570837" y="380909"/>
                </a:cubicBezTo>
                <a:cubicBezTo>
                  <a:pt x="2570837" y="394579"/>
                  <a:pt x="2567220" y="407135"/>
                  <a:pt x="2560071" y="418359"/>
                </a:cubicBezTo>
                <a:cubicBezTo>
                  <a:pt x="2552874" y="429687"/>
                  <a:pt x="2543031" y="439235"/>
                  <a:pt x="2530579" y="447088"/>
                </a:cubicBezTo>
                <a:cubicBezTo>
                  <a:pt x="2518233" y="454894"/>
                  <a:pt x="2503535" y="461025"/>
                  <a:pt x="2486495" y="465204"/>
                </a:cubicBezTo>
                <a:cubicBezTo>
                  <a:pt x="2469503" y="469487"/>
                  <a:pt x="2451235" y="471582"/>
                  <a:pt x="2431587" y="471582"/>
                </a:cubicBezTo>
                <a:cubicBezTo>
                  <a:pt x="2411939" y="471582"/>
                  <a:pt x="2395309" y="470002"/>
                  <a:pt x="2381629" y="466993"/>
                </a:cubicBezTo>
                <a:cubicBezTo>
                  <a:pt x="2367855" y="463823"/>
                  <a:pt x="2356679" y="459540"/>
                  <a:pt x="2348007" y="453980"/>
                </a:cubicBezTo>
                <a:cubicBezTo>
                  <a:pt x="2339392" y="448421"/>
                  <a:pt x="2333166" y="441586"/>
                  <a:pt x="2329387" y="433371"/>
                </a:cubicBezTo>
                <a:cubicBezTo>
                  <a:pt x="2325608" y="425203"/>
                  <a:pt x="2323723" y="416226"/>
                  <a:pt x="2323723" y="406431"/>
                </a:cubicBezTo>
                <a:cubicBezTo>
                  <a:pt x="2323723" y="391733"/>
                  <a:pt x="2327245" y="379586"/>
                  <a:pt x="2334232" y="370095"/>
                </a:cubicBezTo>
                <a:cubicBezTo>
                  <a:pt x="2341334" y="360662"/>
                  <a:pt x="2350720" y="352342"/>
                  <a:pt x="2362505" y="345097"/>
                </a:cubicBezTo>
                <a:cubicBezTo>
                  <a:pt x="2354947" y="340557"/>
                  <a:pt x="2348978" y="334950"/>
                  <a:pt x="2344589" y="328210"/>
                </a:cubicBezTo>
                <a:cubicBezTo>
                  <a:pt x="2340153" y="321527"/>
                  <a:pt x="2337954" y="312903"/>
                  <a:pt x="2337954" y="302498"/>
                </a:cubicBezTo>
                <a:cubicBezTo>
                  <a:pt x="2337954" y="290056"/>
                  <a:pt x="2340553" y="279947"/>
                  <a:pt x="2345760" y="272141"/>
                </a:cubicBezTo>
                <a:cubicBezTo>
                  <a:pt x="2350958" y="264230"/>
                  <a:pt x="2358716" y="256729"/>
                  <a:pt x="2368873" y="249532"/>
                </a:cubicBezTo>
                <a:cubicBezTo>
                  <a:pt x="2357393" y="241374"/>
                  <a:pt x="2348521" y="231417"/>
                  <a:pt x="2342343" y="219632"/>
                </a:cubicBezTo>
                <a:cubicBezTo>
                  <a:pt x="2336117" y="207847"/>
                  <a:pt x="2333052" y="194786"/>
                  <a:pt x="2333052" y="180345"/>
                </a:cubicBezTo>
                <a:cubicBezTo>
                  <a:pt x="2333052" y="167694"/>
                  <a:pt x="2335498" y="155804"/>
                  <a:pt x="2340401" y="144885"/>
                </a:cubicBezTo>
                <a:cubicBezTo>
                  <a:pt x="2345342" y="133919"/>
                  <a:pt x="2352386" y="124428"/>
                  <a:pt x="2361724" y="116413"/>
                </a:cubicBezTo>
                <a:cubicBezTo>
                  <a:pt x="2371015" y="108407"/>
                  <a:pt x="2382343" y="102134"/>
                  <a:pt x="2395813" y="97536"/>
                </a:cubicBezTo>
                <a:cubicBezTo>
                  <a:pt x="2409179" y="92948"/>
                  <a:pt x="2424181" y="90701"/>
                  <a:pt x="2440916" y="90701"/>
                </a:cubicBezTo>
                <a:close/>
                <a:moveTo>
                  <a:pt x="4042137" y="90225"/>
                </a:moveTo>
                <a:cubicBezTo>
                  <a:pt x="4062699" y="90225"/>
                  <a:pt x="4080662" y="93642"/>
                  <a:pt x="4096074" y="100477"/>
                </a:cubicBezTo>
                <a:cubicBezTo>
                  <a:pt x="4111439" y="107322"/>
                  <a:pt x="4124195" y="116708"/>
                  <a:pt x="4134295" y="128645"/>
                </a:cubicBezTo>
                <a:cubicBezTo>
                  <a:pt x="4144404" y="140630"/>
                  <a:pt x="4151953" y="154767"/>
                  <a:pt x="4156903" y="171045"/>
                </a:cubicBezTo>
                <a:cubicBezTo>
                  <a:pt x="4161758" y="187428"/>
                  <a:pt x="4164205" y="204924"/>
                  <a:pt x="4164205" y="223554"/>
                </a:cubicBezTo>
                <a:cubicBezTo>
                  <a:pt x="4164205" y="242231"/>
                  <a:pt x="4161749" y="259528"/>
                  <a:pt x="4156903" y="275549"/>
                </a:cubicBezTo>
                <a:cubicBezTo>
                  <a:pt x="4151953" y="291513"/>
                  <a:pt x="4144395" y="305544"/>
                  <a:pt x="4134295" y="317387"/>
                </a:cubicBezTo>
                <a:cubicBezTo>
                  <a:pt x="4124195" y="329371"/>
                  <a:pt x="4111439" y="338710"/>
                  <a:pt x="4096074" y="345345"/>
                </a:cubicBezTo>
                <a:cubicBezTo>
                  <a:pt x="4080662" y="352028"/>
                  <a:pt x="4062699" y="355397"/>
                  <a:pt x="4042137" y="355397"/>
                </a:cubicBezTo>
                <a:cubicBezTo>
                  <a:pt x="4021518" y="355397"/>
                  <a:pt x="4003612" y="352028"/>
                  <a:pt x="3988457" y="345345"/>
                </a:cubicBezTo>
                <a:cubicBezTo>
                  <a:pt x="3973198" y="338710"/>
                  <a:pt x="3960699" y="329381"/>
                  <a:pt x="3950646" y="317387"/>
                </a:cubicBezTo>
                <a:cubicBezTo>
                  <a:pt x="3940746" y="305554"/>
                  <a:pt x="3933197" y="291522"/>
                  <a:pt x="3928095" y="275549"/>
                </a:cubicBezTo>
                <a:cubicBezTo>
                  <a:pt x="3923040" y="259528"/>
                  <a:pt x="3920489" y="242231"/>
                  <a:pt x="3920489" y="223554"/>
                </a:cubicBezTo>
                <a:cubicBezTo>
                  <a:pt x="3920489" y="204924"/>
                  <a:pt x="3923040" y="187428"/>
                  <a:pt x="3928095" y="171045"/>
                </a:cubicBezTo>
                <a:cubicBezTo>
                  <a:pt x="3933197" y="154776"/>
                  <a:pt x="3940746" y="140640"/>
                  <a:pt x="3950646" y="128645"/>
                </a:cubicBezTo>
                <a:cubicBezTo>
                  <a:pt x="3960699" y="116699"/>
                  <a:pt x="3973198" y="107312"/>
                  <a:pt x="3988457" y="100477"/>
                </a:cubicBezTo>
                <a:cubicBezTo>
                  <a:pt x="4003612" y="93642"/>
                  <a:pt x="4021528" y="90225"/>
                  <a:pt x="4042137" y="90225"/>
                </a:cubicBezTo>
                <a:close/>
                <a:moveTo>
                  <a:pt x="3755279" y="90225"/>
                </a:moveTo>
                <a:cubicBezTo>
                  <a:pt x="3775945" y="90225"/>
                  <a:pt x="3793899" y="93642"/>
                  <a:pt x="3809263" y="100477"/>
                </a:cubicBezTo>
                <a:cubicBezTo>
                  <a:pt x="3824628" y="107322"/>
                  <a:pt x="3837326" y="116708"/>
                  <a:pt x="3847484" y="128645"/>
                </a:cubicBezTo>
                <a:cubicBezTo>
                  <a:pt x="3857641" y="140630"/>
                  <a:pt x="3865190" y="154767"/>
                  <a:pt x="3870035" y="171045"/>
                </a:cubicBezTo>
                <a:cubicBezTo>
                  <a:pt x="3874938" y="187428"/>
                  <a:pt x="3877441" y="204924"/>
                  <a:pt x="3877432" y="223554"/>
                </a:cubicBezTo>
                <a:cubicBezTo>
                  <a:pt x="3877432" y="242231"/>
                  <a:pt x="3874938" y="259528"/>
                  <a:pt x="3870035" y="275549"/>
                </a:cubicBezTo>
                <a:cubicBezTo>
                  <a:pt x="3865190" y="291513"/>
                  <a:pt x="3857641" y="305544"/>
                  <a:pt x="3847484" y="317387"/>
                </a:cubicBezTo>
                <a:cubicBezTo>
                  <a:pt x="3837326" y="329371"/>
                  <a:pt x="3824628" y="338710"/>
                  <a:pt x="3809263" y="345345"/>
                </a:cubicBezTo>
                <a:cubicBezTo>
                  <a:pt x="3793899" y="352028"/>
                  <a:pt x="3775945" y="355397"/>
                  <a:pt x="3755279" y="355397"/>
                </a:cubicBezTo>
                <a:cubicBezTo>
                  <a:pt x="3734707" y="355397"/>
                  <a:pt x="3716801" y="352028"/>
                  <a:pt x="3701646" y="345345"/>
                </a:cubicBezTo>
                <a:cubicBezTo>
                  <a:pt x="3686396" y="338710"/>
                  <a:pt x="3673840" y="329381"/>
                  <a:pt x="3663892" y="317387"/>
                </a:cubicBezTo>
                <a:cubicBezTo>
                  <a:pt x="3653897" y="305554"/>
                  <a:pt x="3646396" y="291522"/>
                  <a:pt x="3641341" y="275549"/>
                </a:cubicBezTo>
                <a:cubicBezTo>
                  <a:pt x="3636239" y="259528"/>
                  <a:pt x="3633735" y="242231"/>
                  <a:pt x="3633735" y="223554"/>
                </a:cubicBezTo>
                <a:cubicBezTo>
                  <a:pt x="3633735" y="204924"/>
                  <a:pt x="3636239" y="187428"/>
                  <a:pt x="3641341" y="171045"/>
                </a:cubicBezTo>
                <a:cubicBezTo>
                  <a:pt x="3646386" y="154776"/>
                  <a:pt x="3653888" y="140640"/>
                  <a:pt x="3663892" y="128645"/>
                </a:cubicBezTo>
                <a:cubicBezTo>
                  <a:pt x="3673840" y="116699"/>
                  <a:pt x="3686387" y="107312"/>
                  <a:pt x="3701646" y="100477"/>
                </a:cubicBezTo>
                <a:cubicBezTo>
                  <a:pt x="3716801" y="93642"/>
                  <a:pt x="3734717" y="90225"/>
                  <a:pt x="3755279" y="90225"/>
                </a:cubicBezTo>
                <a:close/>
                <a:moveTo>
                  <a:pt x="2726251" y="90215"/>
                </a:moveTo>
                <a:cubicBezTo>
                  <a:pt x="2743900" y="90215"/>
                  <a:pt x="2759569" y="93280"/>
                  <a:pt x="2773343" y="99506"/>
                </a:cubicBezTo>
                <a:cubicBezTo>
                  <a:pt x="2787070" y="105779"/>
                  <a:pt x="2798751" y="114251"/>
                  <a:pt x="2808346" y="125018"/>
                </a:cubicBezTo>
                <a:cubicBezTo>
                  <a:pt x="2817989" y="135784"/>
                  <a:pt x="2825281" y="148588"/>
                  <a:pt x="2830184" y="163486"/>
                </a:cubicBezTo>
                <a:cubicBezTo>
                  <a:pt x="2835134" y="178336"/>
                  <a:pt x="2837533" y="194310"/>
                  <a:pt x="2837533" y="211302"/>
                </a:cubicBezTo>
                <a:cubicBezTo>
                  <a:pt x="2837533" y="217527"/>
                  <a:pt x="2837333" y="223601"/>
                  <a:pt x="2836771" y="229674"/>
                </a:cubicBezTo>
                <a:cubicBezTo>
                  <a:pt x="2836314" y="235748"/>
                  <a:pt x="2835753" y="240545"/>
                  <a:pt x="2835143" y="244115"/>
                </a:cubicBezTo>
                <a:lnTo>
                  <a:pt x="2672323" y="244115"/>
                </a:lnTo>
                <a:cubicBezTo>
                  <a:pt x="2673599" y="263763"/>
                  <a:pt x="2680491" y="277947"/>
                  <a:pt x="2692885" y="286772"/>
                </a:cubicBezTo>
                <a:cubicBezTo>
                  <a:pt x="2705289" y="295644"/>
                  <a:pt x="2721662" y="299984"/>
                  <a:pt x="2741920" y="299984"/>
                </a:cubicBezTo>
                <a:cubicBezTo>
                  <a:pt x="2753048" y="299984"/>
                  <a:pt x="2764481" y="298966"/>
                  <a:pt x="2776009" y="296767"/>
                </a:cubicBezTo>
                <a:cubicBezTo>
                  <a:pt x="2787594" y="294730"/>
                  <a:pt x="2798665" y="291722"/>
                  <a:pt x="2809127" y="287790"/>
                </a:cubicBezTo>
                <a:cubicBezTo>
                  <a:pt x="2812753" y="294320"/>
                  <a:pt x="2815819" y="302174"/>
                  <a:pt x="2818418" y="311313"/>
                </a:cubicBezTo>
                <a:cubicBezTo>
                  <a:pt x="2821074" y="320451"/>
                  <a:pt x="2822502" y="330247"/>
                  <a:pt x="2822854" y="340756"/>
                </a:cubicBezTo>
                <a:cubicBezTo>
                  <a:pt x="2797342" y="350561"/>
                  <a:pt x="2768612" y="355406"/>
                  <a:pt x="2736570" y="355406"/>
                </a:cubicBezTo>
                <a:cubicBezTo>
                  <a:pt x="2713047" y="355406"/>
                  <a:pt x="2692838" y="352189"/>
                  <a:pt x="2675998" y="345611"/>
                </a:cubicBezTo>
                <a:cubicBezTo>
                  <a:pt x="2659158" y="339081"/>
                  <a:pt x="2645431" y="330047"/>
                  <a:pt x="2634769" y="318414"/>
                </a:cubicBezTo>
                <a:cubicBezTo>
                  <a:pt x="2624212" y="306829"/>
                  <a:pt x="2616397" y="293045"/>
                  <a:pt x="2611247" y="276976"/>
                </a:cubicBezTo>
                <a:cubicBezTo>
                  <a:pt x="2606192" y="261003"/>
                  <a:pt x="2603641" y="243449"/>
                  <a:pt x="2603641" y="224467"/>
                </a:cubicBezTo>
                <a:cubicBezTo>
                  <a:pt x="2603641" y="205895"/>
                  <a:pt x="2606287" y="188446"/>
                  <a:pt x="2611494" y="172015"/>
                </a:cubicBezTo>
                <a:cubicBezTo>
                  <a:pt x="2616692" y="155737"/>
                  <a:pt x="2624507" y="141496"/>
                  <a:pt x="2634760" y="129454"/>
                </a:cubicBezTo>
                <a:cubicBezTo>
                  <a:pt x="2645117" y="117307"/>
                  <a:pt x="2657825" y="107769"/>
                  <a:pt x="2673076" y="100677"/>
                </a:cubicBezTo>
                <a:cubicBezTo>
                  <a:pt x="2688287" y="93680"/>
                  <a:pt x="2705993" y="90215"/>
                  <a:pt x="2726251" y="90215"/>
                </a:cubicBezTo>
                <a:close/>
                <a:moveTo>
                  <a:pt x="2162417" y="90196"/>
                </a:moveTo>
                <a:cubicBezTo>
                  <a:pt x="2183026" y="90196"/>
                  <a:pt x="2200989" y="93614"/>
                  <a:pt x="2216401" y="100506"/>
                </a:cubicBezTo>
                <a:cubicBezTo>
                  <a:pt x="2231708" y="107341"/>
                  <a:pt x="2244407" y="116679"/>
                  <a:pt x="2254564" y="128673"/>
                </a:cubicBezTo>
                <a:cubicBezTo>
                  <a:pt x="2264722" y="140611"/>
                  <a:pt x="2272271" y="154747"/>
                  <a:pt x="2277173" y="171025"/>
                </a:cubicBezTo>
                <a:cubicBezTo>
                  <a:pt x="2282028" y="187399"/>
                  <a:pt x="2284522" y="204905"/>
                  <a:pt x="2284522" y="223582"/>
                </a:cubicBezTo>
                <a:cubicBezTo>
                  <a:pt x="2284522" y="242211"/>
                  <a:pt x="2282018" y="259556"/>
                  <a:pt x="2277173" y="275529"/>
                </a:cubicBezTo>
                <a:cubicBezTo>
                  <a:pt x="2272271" y="291503"/>
                  <a:pt x="2264722" y="305534"/>
                  <a:pt x="2254564" y="317424"/>
                </a:cubicBezTo>
                <a:cubicBezTo>
                  <a:pt x="2244417" y="329362"/>
                  <a:pt x="2231708" y="338700"/>
                  <a:pt x="2216401" y="345335"/>
                </a:cubicBezTo>
                <a:cubicBezTo>
                  <a:pt x="2200989" y="352018"/>
                  <a:pt x="2183026" y="355435"/>
                  <a:pt x="2162417" y="355435"/>
                </a:cubicBezTo>
                <a:cubicBezTo>
                  <a:pt x="2141798" y="355435"/>
                  <a:pt x="2123939" y="352018"/>
                  <a:pt x="2108784" y="345335"/>
                </a:cubicBezTo>
                <a:cubicBezTo>
                  <a:pt x="2093525" y="338700"/>
                  <a:pt x="2080978" y="329362"/>
                  <a:pt x="2070973" y="317424"/>
                </a:cubicBezTo>
                <a:cubicBezTo>
                  <a:pt x="2061026" y="305534"/>
                  <a:pt x="2053572" y="291503"/>
                  <a:pt x="2048422" y="275529"/>
                </a:cubicBezTo>
                <a:cubicBezTo>
                  <a:pt x="2043310" y="259556"/>
                  <a:pt x="2040816" y="242202"/>
                  <a:pt x="2040816" y="223582"/>
                </a:cubicBezTo>
                <a:cubicBezTo>
                  <a:pt x="2040816" y="204905"/>
                  <a:pt x="2043320" y="187408"/>
                  <a:pt x="2048422" y="171025"/>
                </a:cubicBezTo>
                <a:cubicBezTo>
                  <a:pt x="2053572" y="154747"/>
                  <a:pt x="2061026" y="140611"/>
                  <a:pt x="2070973" y="128673"/>
                </a:cubicBezTo>
                <a:cubicBezTo>
                  <a:pt x="2080978" y="116679"/>
                  <a:pt x="2093525" y="107341"/>
                  <a:pt x="2108784" y="100506"/>
                </a:cubicBezTo>
                <a:cubicBezTo>
                  <a:pt x="2123939" y="93614"/>
                  <a:pt x="2141798" y="90196"/>
                  <a:pt x="2162417" y="90196"/>
                </a:cubicBezTo>
                <a:close/>
                <a:moveTo>
                  <a:pt x="1337532" y="53166"/>
                </a:moveTo>
                <a:cubicBezTo>
                  <a:pt x="1430042" y="53166"/>
                  <a:pt x="1505055" y="128122"/>
                  <a:pt x="1505055" y="220631"/>
                </a:cubicBezTo>
                <a:cubicBezTo>
                  <a:pt x="1505055" y="313141"/>
                  <a:pt x="1430051" y="388154"/>
                  <a:pt x="1337532" y="388154"/>
                </a:cubicBezTo>
                <a:cubicBezTo>
                  <a:pt x="1245023" y="388154"/>
                  <a:pt x="1170067" y="313150"/>
                  <a:pt x="1170067" y="220631"/>
                </a:cubicBezTo>
                <a:cubicBezTo>
                  <a:pt x="1170067" y="128122"/>
                  <a:pt x="1245023" y="53166"/>
                  <a:pt x="1337532" y="53166"/>
                </a:cubicBezTo>
                <a:close/>
                <a:moveTo>
                  <a:pt x="3406374" y="466"/>
                </a:moveTo>
                <a:cubicBezTo>
                  <a:pt x="3411886" y="466"/>
                  <a:pt x="3417502" y="618"/>
                  <a:pt x="3423261" y="923"/>
                </a:cubicBezTo>
                <a:cubicBezTo>
                  <a:pt x="3429078" y="1285"/>
                  <a:pt x="3434846" y="1941"/>
                  <a:pt x="3440663" y="2913"/>
                </a:cubicBezTo>
                <a:lnTo>
                  <a:pt x="3440663" y="135680"/>
                </a:lnTo>
                <a:cubicBezTo>
                  <a:pt x="3442909" y="132824"/>
                  <a:pt x="3445917" y="129349"/>
                  <a:pt x="3449592" y="125265"/>
                </a:cubicBezTo>
                <a:cubicBezTo>
                  <a:pt x="3453266" y="121286"/>
                  <a:pt x="3457912" y="117412"/>
                  <a:pt x="3463319" y="113680"/>
                </a:cubicBezTo>
                <a:cubicBezTo>
                  <a:pt x="3468831" y="110006"/>
                  <a:pt x="3475409" y="106893"/>
                  <a:pt x="3483167" y="104294"/>
                </a:cubicBezTo>
                <a:cubicBezTo>
                  <a:pt x="3490925" y="101743"/>
                  <a:pt x="3499750" y="100420"/>
                  <a:pt x="3509697" y="100420"/>
                </a:cubicBezTo>
                <a:cubicBezTo>
                  <a:pt x="3537351" y="100420"/>
                  <a:pt x="3558427" y="108121"/>
                  <a:pt x="3572716" y="123637"/>
                </a:cubicBezTo>
                <a:cubicBezTo>
                  <a:pt x="3587005" y="139097"/>
                  <a:pt x="3594201" y="163391"/>
                  <a:pt x="3594201" y="196556"/>
                </a:cubicBezTo>
                <a:lnTo>
                  <a:pt x="3594201" y="356311"/>
                </a:lnTo>
                <a:cubicBezTo>
                  <a:pt x="3588432" y="357282"/>
                  <a:pt x="3582616" y="357891"/>
                  <a:pt x="3576800" y="358300"/>
                </a:cubicBezTo>
                <a:cubicBezTo>
                  <a:pt x="3571031" y="358652"/>
                  <a:pt x="3565424" y="358757"/>
                  <a:pt x="3559960" y="358757"/>
                </a:cubicBezTo>
                <a:cubicBezTo>
                  <a:pt x="3554448" y="358757"/>
                  <a:pt x="3548784" y="358652"/>
                  <a:pt x="3543073" y="358300"/>
                </a:cubicBezTo>
                <a:cubicBezTo>
                  <a:pt x="3537256" y="357891"/>
                  <a:pt x="3531440" y="357282"/>
                  <a:pt x="3525671" y="356311"/>
                </a:cubicBezTo>
                <a:lnTo>
                  <a:pt x="3525671" y="214871"/>
                </a:lnTo>
                <a:cubicBezTo>
                  <a:pt x="3525671" y="197470"/>
                  <a:pt x="3522920" y="184200"/>
                  <a:pt x="3517408" y="174766"/>
                </a:cubicBezTo>
                <a:cubicBezTo>
                  <a:pt x="3511944" y="165428"/>
                  <a:pt x="3502606" y="160782"/>
                  <a:pt x="3489450" y="160782"/>
                </a:cubicBezTo>
                <a:cubicBezTo>
                  <a:pt x="3483995" y="160782"/>
                  <a:pt x="3478322" y="161601"/>
                  <a:pt x="3472562" y="163181"/>
                </a:cubicBezTo>
                <a:cubicBezTo>
                  <a:pt x="3466746" y="164809"/>
                  <a:pt x="3461491" y="167979"/>
                  <a:pt x="3456846" y="172624"/>
                </a:cubicBezTo>
                <a:cubicBezTo>
                  <a:pt x="3452200" y="177270"/>
                  <a:pt x="3448326" y="183800"/>
                  <a:pt x="3445261" y="192120"/>
                </a:cubicBezTo>
                <a:cubicBezTo>
                  <a:pt x="3442195" y="200592"/>
                  <a:pt x="3440672" y="211511"/>
                  <a:pt x="3440672" y="225086"/>
                </a:cubicBezTo>
                <a:lnTo>
                  <a:pt x="3440672" y="356320"/>
                </a:lnTo>
                <a:cubicBezTo>
                  <a:pt x="3434856" y="357291"/>
                  <a:pt x="3429087" y="357900"/>
                  <a:pt x="3423271" y="358310"/>
                </a:cubicBezTo>
                <a:cubicBezTo>
                  <a:pt x="3417502" y="358662"/>
                  <a:pt x="3411895" y="358767"/>
                  <a:pt x="3406383" y="358767"/>
                </a:cubicBezTo>
                <a:cubicBezTo>
                  <a:pt x="3400872" y="358767"/>
                  <a:pt x="3395360" y="358662"/>
                  <a:pt x="3389696" y="358310"/>
                </a:cubicBezTo>
                <a:cubicBezTo>
                  <a:pt x="3384137" y="357900"/>
                  <a:pt x="3378416" y="357291"/>
                  <a:pt x="3372599" y="356320"/>
                </a:cubicBezTo>
                <a:lnTo>
                  <a:pt x="3372599" y="2913"/>
                </a:lnTo>
                <a:cubicBezTo>
                  <a:pt x="3378063" y="1941"/>
                  <a:pt x="3383670" y="1285"/>
                  <a:pt x="3389487" y="923"/>
                </a:cubicBezTo>
                <a:cubicBezTo>
                  <a:pt x="3395255" y="618"/>
                  <a:pt x="3400862" y="466"/>
                  <a:pt x="3406374" y="466"/>
                </a:cubicBezTo>
                <a:close/>
                <a:moveTo>
                  <a:pt x="1837538" y="466"/>
                </a:moveTo>
                <a:cubicBezTo>
                  <a:pt x="1843003" y="466"/>
                  <a:pt x="1848667" y="618"/>
                  <a:pt x="1854378" y="923"/>
                </a:cubicBezTo>
                <a:cubicBezTo>
                  <a:pt x="1860242" y="1285"/>
                  <a:pt x="1866011" y="1941"/>
                  <a:pt x="1871827" y="2913"/>
                </a:cubicBezTo>
                <a:lnTo>
                  <a:pt x="1871827" y="135680"/>
                </a:lnTo>
                <a:cubicBezTo>
                  <a:pt x="1874074" y="132824"/>
                  <a:pt x="1877082" y="129349"/>
                  <a:pt x="1880757" y="125265"/>
                </a:cubicBezTo>
                <a:cubicBezTo>
                  <a:pt x="1884383" y="121286"/>
                  <a:pt x="1888972" y="117412"/>
                  <a:pt x="1894484" y="113680"/>
                </a:cubicBezTo>
                <a:cubicBezTo>
                  <a:pt x="1899995" y="110006"/>
                  <a:pt x="1906573" y="106893"/>
                  <a:pt x="1914331" y="104294"/>
                </a:cubicBezTo>
                <a:cubicBezTo>
                  <a:pt x="1922033" y="101743"/>
                  <a:pt x="1930914" y="100420"/>
                  <a:pt x="1940862" y="100420"/>
                </a:cubicBezTo>
                <a:cubicBezTo>
                  <a:pt x="1968573" y="100420"/>
                  <a:pt x="1989544" y="108121"/>
                  <a:pt x="2003823" y="123637"/>
                </a:cubicBezTo>
                <a:cubicBezTo>
                  <a:pt x="2018112" y="139097"/>
                  <a:pt x="2025356" y="163391"/>
                  <a:pt x="2025356" y="196556"/>
                </a:cubicBezTo>
                <a:lnTo>
                  <a:pt x="2025356" y="356311"/>
                </a:lnTo>
                <a:lnTo>
                  <a:pt x="2025366" y="356311"/>
                </a:lnTo>
                <a:cubicBezTo>
                  <a:pt x="2019549" y="357282"/>
                  <a:pt x="2013838" y="357891"/>
                  <a:pt x="2007964" y="358300"/>
                </a:cubicBezTo>
                <a:cubicBezTo>
                  <a:pt x="2002148" y="358652"/>
                  <a:pt x="1996588" y="358757"/>
                  <a:pt x="1991077" y="358757"/>
                </a:cubicBezTo>
                <a:cubicBezTo>
                  <a:pt x="1985622" y="358757"/>
                  <a:pt x="1980006" y="358652"/>
                  <a:pt x="1974189" y="358300"/>
                </a:cubicBezTo>
                <a:cubicBezTo>
                  <a:pt x="1968373" y="357891"/>
                  <a:pt x="1962557" y="357282"/>
                  <a:pt x="1956788" y="356311"/>
                </a:cubicBezTo>
                <a:lnTo>
                  <a:pt x="1956788" y="214871"/>
                </a:lnTo>
                <a:cubicBezTo>
                  <a:pt x="1956788" y="197470"/>
                  <a:pt x="1954037" y="184200"/>
                  <a:pt x="1948573" y="174766"/>
                </a:cubicBezTo>
                <a:cubicBezTo>
                  <a:pt x="1943109" y="165428"/>
                  <a:pt x="1933770" y="160782"/>
                  <a:pt x="1920614" y="160782"/>
                </a:cubicBezTo>
                <a:cubicBezTo>
                  <a:pt x="1915055" y="160782"/>
                  <a:pt x="1909486" y="161601"/>
                  <a:pt x="1903670" y="163181"/>
                </a:cubicBezTo>
                <a:cubicBezTo>
                  <a:pt x="1897901" y="164809"/>
                  <a:pt x="1892646" y="167979"/>
                  <a:pt x="1888001" y="172624"/>
                </a:cubicBezTo>
                <a:cubicBezTo>
                  <a:pt x="1883355" y="177270"/>
                  <a:pt x="1879481" y="183800"/>
                  <a:pt x="1876416" y="192120"/>
                </a:cubicBezTo>
                <a:cubicBezTo>
                  <a:pt x="1873408" y="200592"/>
                  <a:pt x="1871827" y="211511"/>
                  <a:pt x="1871827" y="225086"/>
                </a:cubicBezTo>
                <a:lnTo>
                  <a:pt x="1871827" y="356320"/>
                </a:lnTo>
                <a:cubicBezTo>
                  <a:pt x="1866011" y="357291"/>
                  <a:pt x="1860242" y="357900"/>
                  <a:pt x="1854378" y="358310"/>
                </a:cubicBezTo>
                <a:cubicBezTo>
                  <a:pt x="1848667" y="358662"/>
                  <a:pt x="1843003" y="358767"/>
                  <a:pt x="1837538" y="358767"/>
                </a:cubicBezTo>
                <a:cubicBezTo>
                  <a:pt x="1832074" y="358767"/>
                  <a:pt x="1826467" y="358662"/>
                  <a:pt x="1820908" y="358310"/>
                </a:cubicBezTo>
                <a:cubicBezTo>
                  <a:pt x="1815244" y="357900"/>
                  <a:pt x="1809580" y="357291"/>
                  <a:pt x="1803716" y="356320"/>
                </a:cubicBezTo>
                <a:lnTo>
                  <a:pt x="1803716" y="2913"/>
                </a:lnTo>
                <a:cubicBezTo>
                  <a:pt x="1809180" y="1941"/>
                  <a:pt x="1814892" y="1285"/>
                  <a:pt x="1820603" y="923"/>
                </a:cubicBezTo>
                <a:cubicBezTo>
                  <a:pt x="1826420" y="618"/>
                  <a:pt x="1832084" y="466"/>
                  <a:pt x="1837538" y="466"/>
                </a:cubicBezTo>
                <a:close/>
                <a:moveTo>
                  <a:pt x="4256228" y="0"/>
                </a:moveTo>
                <a:cubicBezTo>
                  <a:pt x="4267195" y="0"/>
                  <a:pt x="4278427" y="914"/>
                  <a:pt x="4290060" y="2903"/>
                </a:cubicBezTo>
                <a:lnTo>
                  <a:pt x="4290060" y="256405"/>
                </a:lnTo>
                <a:cubicBezTo>
                  <a:pt x="4290060" y="266410"/>
                  <a:pt x="4290574" y="274473"/>
                  <a:pt x="4291745" y="280489"/>
                </a:cubicBezTo>
                <a:cubicBezTo>
                  <a:pt x="4292868" y="286667"/>
                  <a:pt x="4294658" y="291408"/>
                  <a:pt x="4297105" y="294778"/>
                </a:cubicBezTo>
                <a:cubicBezTo>
                  <a:pt x="4299503" y="298195"/>
                  <a:pt x="4302616" y="300546"/>
                  <a:pt x="4306491" y="301765"/>
                </a:cubicBezTo>
                <a:cubicBezTo>
                  <a:pt x="4310317" y="303088"/>
                  <a:pt x="4315115" y="303650"/>
                  <a:pt x="4320979" y="303650"/>
                </a:cubicBezTo>
                <a:cubicBezTo>
                  <a:pt x="4323530" y="303650"/>
                  <a:pt x="4326386" y="303602"/>
                  <a:pt x="4329394" y="303240"/>
                </a:cubicBezTo>
                <a:cubicBezTo>
                  <a:pt x="4332459" y="302888"/>
                  <a:pt x="4335410" y="302479"/>
                  <a:pt x="4338323" y="301765"/>
                </a:cubicBezTo>
                <a:cubicBezTo>
                  <a:pt x="4341846" y="315035"/>
                  <a:pt x="4343626" y="327886"/>
                  <a:pt x="4343626" y="340442"/>
                </a:cubicBezTo>
                <a:lnTo>
                  <a:pt x="4343626" y="347430"/>
                </a:lnTo>
                <a:lnTo>
                  <a:pt x="4343616" y="347430"/>
                </a:lnTo>
                <a:cubicBezTo>
                  <a:pt x="4343616" y="349571"/>
                  <a:pt x="4343312" y="351866"/>
                  <a:pt x="4342703" y="354369"/>
                </a:cubicBezTo>
                <a:cubicBezTo>
                  <a:pt x="4337495" y="356054"/>
                  <a:pt x="4331327" y="357177"/>
                  <a:pt x="4324130" y="357787"/>
                </a:cubicBezTo>
                <a:cubicBezTo>
                  <a:pt x="4316829" y="358453"/>
                  <a:pt x="4310146" y="358758"/>
                  <a:pt x="4304130" y="358758"/>
                </a:cubicBezTo>
                <a:cubicBezTo>
                  <a:pt x="4279227" y="358758"/>
                  <a:pt x="4259331" y="351923"/>
                  <a:pt x="4244434" y="338243"/>
                </a:cubicBezTo>
                <a:cubicBezTo>
                  <a:pt x="4229431" y="324564"/>
                  <a:pt x="4221987" y="302269"/>
                  <a:pt x="4221987" y="271398"/>
                </a:cubicBezTo>
                <a:lnTo>
                  <a:pt x="4221987" y="2903"/>
                </a:lnTo>
                <a:cubicBezTo>
                  <a:pt x="4233572" y="914"/>
                  <a:pt x="4244948" y="0"/>
                  <a:pt x="4256228" y="0"/>
                </a:cubicBezTo>
                <a:close/>
              </a:path>
            </a:pathLst>
          </a:custGeom>
          <a:solidFill>
            <a:srgbClr val="E30613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15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D1C6-65CF-5532-9D41-8FD0C27D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43BBF3-4382-6AFA-250C-050B51BE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D28D11-6432-408A-C57E-5F1EF935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9B0C73-3EE5-32F0-79EE-F5BBB76A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81131D-9FC9-1F8E-8937-6C007374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4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F051B-2FF0-2D94-3EDD-BE835E3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86AACC-F622-6074-465C-C5E10A12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FAADC5-0CFC-B0AC-D77D-AB19A586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CC7D58-3917-49D9-D5F6-D2D03106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E56361-ADF0-0D04-D11D-797959C9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51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61630-6FDF-649B-C01C-D7DBD624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FD0C3-10B2-D55C-1F5D-B0E1AC83D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D21F615-BF16-205C-E016-458950C19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082FA1-0E12-8CB1-28CF-0AE74147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B4CAC1D-1A33-5435-8646-8B74986E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784D6-66F7-B9EC-107E-B1E364E4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545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68F0A-7E69-E2ED-F47C-6687A7A0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417B8E-990C-C101-F2B2-8B9FA38AA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63E892-B3AC-477F-987C-337C7AF8E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1154BF2-433A-F540-81F2-9B55CD5B1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66E9E1-45F5-6522-2EF9-748DD0D9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86F0B13-F33E-6FB3-4905-3D977DD8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F8BB60D-FE78-F7CC-A2F8-D9E0DB3A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04DAE98-70B6-BEBB-6246-CE7A09AD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71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E2A97-6722-7B32-2C7C-4F7EDAD2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7083A7-C36F-5871-DDF9-C20D7F66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5DB8548-9B51-5012-3A11-6DE127944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ECAEBE5-6665-E99E-1DC9-5415E594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799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9436ACD-F2CD-1BB2-A72F-2BA7BF9B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158DE85-A4A7-F582-2ADF-164CBFAE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71C24E-8171-B4CA-3CB4-32E1C079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784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EA626-3271-D6E0-C5E4-029EB28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01006C-F6D5-1020-83A1-F69A363A0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455C81-35F0-B10A-7494-BB0247471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85E92C0-7845-8703-6A67-F249D7C1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66789D-F3F4-2084-11E0-EE916573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1F4B98A-B225-3211-BF43-64AC1033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79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11C02-3761-BDC9-BCEE-11AC0EAA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94F740A-549A-0314-D8CE-00A64A08F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970BB6-C46F-38DF-0898-688F9511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EE6DFC-E066-057E-BA06-29D1CD3A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599C2CC-8C3C-FFC1-2247-762EFB98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D9D93-2A2B-ACFD-F362-97AAA85D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208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DE0F757-FF21-4ADD-D4DC-A373832C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BCA413-3E13-5253-28C6-951260B3A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420F3-4217-CB7C-2CC6-1EB3F1918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3357-5FFB-4FCC-9F72-B226074CCA8F}" type="datetimeFigureOut">
              <a:rPr lang="nl-BE" smtClean="0"/>
              <a:t>4/05/2022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F14B0C-79D5-6C11-136B-7DCFF1ED0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1D065E-620C-611B-F863-7E34C48A5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8FB95-DAB9-4E77-90D6-5FC936ADC00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727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D66623E-C2D9-E44A-9915-75BED58605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4C30208-88C2-4C40-9091-7771110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 Greenhouse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A8E44D-55B5-6748-9DB5-90A987510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Projectweek 2022 - Sprint 2</a:t>
            </a:r>
            <a:endParaRPr lang="en-GB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1F5945-B49D-4095-8590-8E9D9AEE07F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7" b="16067"/>
          <a:stretch>
            <a:fillRect/>
          </a:stretch>
        </p:blipFill>
        <p:spPr bwMode="auto">
          <a:xfrm>
            <a:off x="68841" y="3982548"/>
            <a:ext cx="4307216" cy="28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FBD6E-1FE6-4AEF-A705-7222F69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FC91-35C7-4089-84FC-3ED0E185A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188" y="1326229"/>
            <a:ext cx="8544612" cy="307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015979-C079-4864-BD14-AB641E325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694" y="2216587"/>
            <a:ext cx="10150306" cy="3948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problem is the project trying to 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networks are often not as secure as we think, as well as not encrypted and we demonstrate this using a test setup.</a:t>
            </a:r>
          </a:p>
          <a:p>
            <a:pPr marL="0" indent="0">
              <a:buNone/>
            </a:pPr>
            <a:r>
              <a:rPr lang="en-US" b="1" dirty="0"/>
              <a:t>Goal: </a:t>
            </a:r>
          </a:p>
          <a:p>
            <a:r>
              <a:rPr lang="en-US" dirty="0"/>
              <a:t>Manipulate states of devices on the PLC by sending data to the PLC. And showing on a </a:t>
            </a:r>
            <a:r>
              <a:rPr lang="en-US" dirty="0" err="1"/>
              <a:t>securityapp</a:t>
            </a:r>
            <a:r>
              <a:rPr lang="en-US" dirty="0"/>
              <a:t> (</a:t>
            </a:r>
            <a:r>
              <a:rPr lang="en-US" dirty="0" err="1"/>
              <a:t>js</a:t>
            </a:r>
            <a:r>
              <a:rPr lang="en-US" dirty="0"/>
              <a:t>) and dashboard (Node-Red).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58357-8EE4-4C7D-9B11-D24DCCEA7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3162"/>
            <a:ext cx="211203" cy="660021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95429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7367" y="2114987"/>
            <a:ext cx="3824786" cy="3898416"/>
          </a:xfrm>
        </p:spPr>
        <p:txBody>
          <a:bodyPr>
            <a:normAutofit/>
          </a:bodyPr>
          <a:lstStyle/>
          <a:p>
            <a:r>
              <a:rPr lang="en-US" dirty="0"/>
              <a:t>Overview of the Greenhouse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61358D3-5AA0-8016-24DF-0570564A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48" y="74711"/>
            <a:ext cx="7664623" cy="6013402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FD0E28A4-4D94-FBCA-F5E4-6697FCD59A72}"/>
              </a:ext>
            </a:extLst>
          </p:cNvPr>
          <p:cNvSpPr/>
          <p:nvPr/>
        </p:nvSpPr>
        <p:spPr>
          <a:xfrm>
            <a:off x="8945880" y="998220"/>
            <a:ext cx="891540" cy="307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B8C216D-1A5D-4551-8856-C1E793C3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00529A-3D28-4465-909F-6F33FCF4E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3C01A7-D206-49CA-9324-AD4C860D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6525"/>
            <a:ext cx="211203" cy="78665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B20F370-E625-7CC1-5F72-52C0C5F1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10" y="952946"/>
            <a:ext cx="7288190" cy="45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B8C216D-1A5D-4551-8856-C1E793C3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00529A-3D28-4465-909F-6F33FCF4E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4E6E15-BC2A-4B14-B8ED-7B56BA022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13C01A7-D206-49CA-9324-AD4C860D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76525"/>
            <a:ext cx="211203" cy="78665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8" name="Tijdelijke aanduiding voor tabel 7">
            <a:extLst>
              <a:ext uri="{FF2B5EF4-FFF2-40B4-BE49-F238E27FC236}">
                <a16:creationId xmlns:a16="http://schemas.microsoft.com/office/drawing/2014/main" id="{692FD09E-B26C-AF5E-EF81-54CF8137E9F7}"/>
              </a:ext>
            </a:extLst>
          </p:cNvPr>
          <p:cNvPicPr>
            <a:picLocks noGrp="1" noChangeAspect="1"/>
          </p:cNvPicPr>
          <p:nvPr>
            <p:ph type="tbl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0" y="27000"/>
            <a:ext cx="7176520" cy="3402000"/>
          </a:xfrm>
          <a:prstGeom prst="rect">
            <a:avLst/>
          </a:prstGeom>
        </p:spPr>
      </p:pic>
      <p:pic>
        <p:nvPicPr>
          <p:cNvPr id="11" name="Afbeelding 10" descr="Afbeelding met tafel&#10;&#10;Automatisch gegenereerde beschrijving">
            <a:extLst>
              <a:ext uri="{FF2B5EF4-FFF2-40B4-BE49-F238E27FC236}">
                <a16:creationId xmlns:a16="http://schemas.microsoft.com/office/drawing/2014/main" id="{882489B3-7C5B-09A2-1740-5BFB59AF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7" y="3364432"/>
            <a:ext cx="7175863" cy="34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F52E75-ECA8-FC52-BB9C-C3EE690C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App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FA571F-CB5E-D610-D29B-21F21C684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132C06-3389-9B2F-8BD7-79BA9811B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99" y="2585517"/>
            <a:ext cx="3483388" cy="4272483"/>
          </a:xfrm>
        </p:spPr>
        <p:txBody>
          <a:bodyPr>
            <a:normAutofit/>
          </a:bodyPr>
          <a:lstStyle/>
          <a:p>
            <a:r>
              <a:rPr lang="en-US" sz="2000" dirty="0"/>
              <a:t>Showing data of temperature sensor</a:t>
            </a:r>
          </a:p>
          <a:p>
            <a:r>
              <a:rPr lang="en-US" sz="2000" dirty="0"/>
              <a:t>Showing data of:</a:t>
            </a:r>
          </a:p>
          <a:p>
            <a:pPr lvl="1"/>
            <a:r>
              <a:rPr lang="en-US" sz="1800" dirty="0"/>
              <a:t>Heater </a:t>
            </a:r>
          </a:p>
          <a:p>
            <a:pPr lvl="1"/>
            <a:r>
              <a:rPr lang="en-US" sz="1800" dirty="0"/>
              <a:t>Motor</a:t>
            </a:r>
          </a:p>
          <a:p>
            <a:pPr lvl="1"/>
            <a:r>
              <a:rPr lang="en-US" sz="1800" dirty="0"/>
              <a:t>Door</a:t>
            </a:r>
          </a:p>
          <a:p>
            <a:r>
              <a:rPr lang="en-US" sz="2000" dirty="0"/>
              <a:t>Manipulating the data via </a:t>
            </a:r>
            <a:r>
              <a:rPr lang="en-US" sz="2000" dirty="0" err="1"/>
              <a:t>mqtt</a:t>
            </a:r>
            <a:endParaRPr lang="en-US" sz="20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A77BFDC-AEC5-EA55-16E6-52CD00D7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984779"/>
            <a:ext cx="197353" cy="1078404"/>
          </a:xfrm>
        </p:spPr>
        <p:txBody>
          <a:bodyPr/>
          <a:lstStyle/>
          <a:p>
            <a:r>
              <a:rPr lang="en-US" dirty="0"/>
              <a:t>Security App</a:t>
            </a:r>
          </a:p>
        </p:txBody>
      </p:sp>
      <p:pic>
        <p:nvPicPr>
          <p:cNvPr id="1026" name="Picture 2" descr="Geen beschrijving beschikbaar.">
            <a:extLst>
              <a:ext uri="{FF2B5EF4-FFF2-40B4-BE49-F238E27FC236}">
                <a16:creationId xmlns:a16="http://schemas.microsoft.com/office/drawing/2014/main" id="{74B581B6-2378-EA35-776D-073E72232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4"/>
          <a:stretch/>
        </p:blipFill>
        <p:spPr bwMode="auto">
          <a:xfrm>
            <a:off x="4033233" y="2114987"/>
            <a:ext cx="8116378" cy="363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3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F4FC-0B74-482C-BA35-DBB4876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OPCUA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5456-5F8E-40DC-BA5A-195D8FD9B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9760" y="1326229"/>
            <a:ext cx="8554039" cy="307127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E219-AFAD-43F6-978B-E24FE828C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594" y="2114987"/>
            <a:ext cx="5933906" cy="3948196"/>
          </a:xfrm>
        </p:spPr>
        <p:txBody>
          <a:bodyPr/>
          <a:lstStyle/>
          <a:p>
            <a:r>
              <a:rPr lang="en-US" dirty="0"/>
              <a:t>(Adjusting data on plc with </a:t>
            </a:r>
            <a:r>
              <a:rPr lang="en-US" dirty="0" err="1"/>
              <a:t>freeOPC</a:t>
            </a:r>
            <a:r>
              <a:rPr lang="en-US" dirty="0"/>
              <a:t>)?</a:t>
            </a:r>
          </a:p>
          <a:p>
            <a:r>
              <a:rPr lang="en-US" dirty="0"/>
              <a:t>Fetch weather from API</a:t>
            </a:r>
          </a:p>
          <a:p>
            <a:r>
              <a:rPr lang="en-US" dirty="0"/>
              <a:t>Send data</a:t>
            </a:r>
          </a:p>
          <a:p>
            <a:pPr lvl="1"/>
            <a:r>
              <a:rPr lang="en-US" dirty="0"/>
              <a:t>Set Setpoint</a:t>
            </a:r>
          </a:p>
          <a:p>
            <a:pPr lvl="1"/>
            <a:r>
              <a:rPr lang="en-US" dirty="0"/>
              <a:t>Set Hysteresis</a:t>
            </a:r>
          </a:p>
          <a:p>
            <a:r>
              <a:rPr lang="en-US" dirty="0"/>
              <a:t>to OPCUA server and connect plc as client to server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223881-3800-4326-9B09-3B45D3F66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B974577-7C37-EE92-140F-AFE40095F2E2}"/>
              </a:ext>
            </a:extLst>
          </p:cNvPr>
          <p:cNvSpPr txBox="1"/>
          <p:nvPr/>
        </p:nvSpPr>
        <p:spPr>
          <a:xfrm>
            <a:off x="7076779" y="2321004"/>
            <a:ext cx="3594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err="1"/>
              <a:t>Img</a:t>
            </a:r>
            <a:r>
              <a:rPr lang="en-US" sz="13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4894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Breedbeeld</PresentationFormat>
  <Paragraphs>35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Quicksand</vt:lpstr>
      <vt:lpstr>Times New Roman</vt:lpstr>
      <vt:lpstr>Kantoorthema</vt:lpstr>
      <vt:lpstr>Sin Greenhouse</vt:lpstr>
      <vt:lpstr>The Problem</vt:lpstr>
      <vt:lpstr>Scheme</vt:lpstr>
      <vt:lpstr>Node-Red</vt:lpstr>
      <vt:lpstr>Node-Red</vt:lpstr>
      <vt:lpstr>Security App </vt:lpstr>
      <vt:lpstr>OPCUA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Greenhouse</dc:title>
  <dc:creator>Matias Vereecke</dc:creator>
  <cp:lastModifiedBy>Emiel Coucke</cp:lastModifiedBy>
  <cp:revision>6</cp:revision>
  <dcterms:created xsi:type="dcterms:W3CDTF">2022-05-03T09:07:53Z</dcterms:created>
  <dcterms:modified xsi:type="dcterms:W3CDTF">2022-05-04T12:11:13Z</dcterms:modified>
</cp:coreProperties>
</file>